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701AC2-F6E4-4D62-86DA-6B8797A6FD8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7FC67DD-F647-4BA8-A822-FAE8DE06C9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Олимпиада – 2018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143512"/>
            <a:ext cx="6643734" cy="114300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«Детский сад № 51 «Красная шапочка»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Тамбов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82" name="Picture 2" descr="http://menshealth.kz/wp-content/uploads/2017/12/shutterstock_32155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4572032" cy="3040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фото доу\20180209_1049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71477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Desktop\20180209_105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78621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20180209_1049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71942"/>
            <a:ext cx="378621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День первый -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джигитовка на санках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фото доу\20180212_1117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35758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Desktop\фото доу\20180212_1114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14818"/>
            <a:ext cx="3643338" cy="215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фото доу 2\1519105346632_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643050"/>
            <a:ext cx="2571768" cy="2014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фото доу 2\1519105357216_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71942"/>
            <a:ext cx="271464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День второй – биатлон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фото доу\20180216_0931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342902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Desktop\фото доу\20180216_0933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21471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фото доу\20180216_0936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000504"/>
            <a:ext cx="328614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фото доу\20180216_0931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328614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День третий – хоккей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фото доу 2\1519105143458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071834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Desktop\фото доу 2\1519105326917_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14686"/>
            <a:ext cx="192882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фото доу 2\1519105334035_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1928826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фото доу 2\1519105339966_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071546"/>
            <a:ext cx="185738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фото доу 2\1519105169014_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72008"/>
            <a:ext cx="285752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User\Desktop\фото доу 2\1519105330491_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785926"/>
            <a:ext cx="200026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День четвертый –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прыжки через сугробы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фото доу\20180216_0945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257176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Desktop\фото доу\20180216_094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000372"/>
            <a:ext cx="2786082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фото доу\20180216_0942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714884"/>
            <a:ext cx="278608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фото доу\20180216_0943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714884"/>
            <a:ext cx="2714644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фото доу\20180216_0946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500174"/>
            <a:ext cx="2643206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День пятый -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робокёрлинг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фото доу 2\20180219_1006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357298"/>
            <a:ext cx="235745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Desktop\фото доу 2\20180219_1003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643182"/>
            <a:ext cx="235745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фото доу 2\20180219_1006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643182"/>
            <a:ext cx="242889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фото доу 2\20180219_1005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500570"/>
            <a:ext cx="2714644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фото доу 2\20180219_1005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572008"/>
            <a:ext cx="2714644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фото доу\20180216_0951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214710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Desktop\фото доу\20180216_0952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000372"/>
            <a:ext cx="3143272" cy="1792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фото доу\20180216_0954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857760"/>
            <a:ext cx="3214710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</TotalTime>
  <Words>38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Олимпиада – 2018</vt:lpstr>
      <vt:lpstr>«Флешмоб» </vt:lpstr>
      <vt:lpstr>День первый - джигитовка на санках</vt:lpstr>
      <vt:lpstr>День второй – биатлон</vt:lpstr>
      <vt:lpstr>День третий – хоккей</vt:lpstr>
      <vt:lpstr>День четвертый –  прыжки через сугробы</vt:lpstr>
      <vt:lpstr>День пятый - робокёрлинг</vt:lpstr>
      <vt:lpstr>Награждение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– 2018</dc:title>
  <dc:creator>User</dc:creator>
  <cp:lastModifiedBy>Shapochka68</cp:lastModifiedBy>
  <cp:revision>15</cp:revision>
  <dcterms:created xsi:type="dcterms:W3CDTF">2018-02-16T10:29:11Z</dcterms:created>
  <dcterms:modified xsi:type="dcterms:W3CDTF">2018-02-22T12:16:58Z</dcterms:modified>
</cp:coreProperties>
</file>