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9B096A-E9DC-4A4A-B231-5E4811C0D696}">
          <p14:sldIdLst>
            <p14:sldId id="256"/>
            <p14:sldId id="257"/>
            <p14:sldId id="271"/>
            <p14:sldId id="272"/>
            <p14:sldId id="273"/>
            <p14:sldId id="274"/>
            <p14:sldId id="275"/>
            <p14:sldId id="276"/>
            <p14:sldId id="282"/>
            <p14:sldId id="283"/>
            <p14:sldId id="284"/>
          </p14:sldIdLst>
        </p14:section>
        <p14:section name="Раздел без заголовка" id="{45A78486-826F-48C1-A840-10DAC94CAD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80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285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2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335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5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1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91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28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02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29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765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97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167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89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788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497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9C7F56-5921-4B08-8D69-E1F5019B1F1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8221-E867-4D4A-8576-AF6622937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234" y="980728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№51 «Красная шапочка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Тамбов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</a:t>
            </a: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14" y="1988840"/>
            <a:ext cx="5760640" cy="3320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5733256"/>
            <a:ext cx="327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352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---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1871662" cy="2919412"/>
          </a:xfrm>
          <a:prstGeom prst="rect">
            <a:avLst/>
          </a:prstGeom>
          <a:noFill/>
        </p:spPr>
      </p:pic>
      <p:pic>
        <p:nvPicPr>
          <p:cNvPr id="4" name="Picture 3" descr="C:\Users\---\Desktop\Рисунок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548680"/>
            <a:ext cx="1889126" cy="2944812"/>
          </a:xfrm>
          <a:prstGeom prst="rect">
            <a:avLst/>
          </a:prstGeom>
          <a:noFill/>
        </p:spPr>
      </p:pic>
      <p:pic>
        <p:nvPicPr>
          <p:cNvPr id="5" name="Picture 5" descr="C:\Users\---\Desktop\Рисунок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517492"/>
            <a:ext cx="1871662" cy="2938462"/>
          </a:xfrm>
          <a:prstGeom prst="rect">
            <a:avLst/>
          </a:prstGeom>
          <a:noFill/>
        </p:spPr>
      </p:pic>
      <p:pic>
        <p:nvPicPr>
          <p:cNvPr id="6" name="Picture 6" descr="C:\Users\---\Desktop\Рисунок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751479"/>
            <a:ext cx="1792288" cy="2798762"/>
          </a:xfrm>
          <a:prstGeom prst="rect">
            <a:avLst/>
          </a:prstGeom>
          <a:noFill/>
        </p:spPr>
      </p:pic>
      <p:pic>
        <p:nvPicPr>
          <p:cNvPr id="7" name="Picture 7" descr="C:\Users\---\Desktop\Рисунок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02685" y="3742707"/>
            <a:ext cx="1865312" cy="2908300"/>
          </a:xfrm>
          <a:prstGeom prst="rect">
            <a:avLst/>
          </a:prstGeom>
          <a:noFill/>
        </p:spPr>
      </p:pic>
      <p:pic>
        <p:nvPicPr>
          <p:cNvPr id="8" name="Picture 9" descr="C:\Users\---\Desktop\Рисунок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2" y="3717032"/>
            <a:ext cx="1773238" cy="2798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08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---\Desktop\Рисунок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77846"/>
            <a:ext cx="4104456" cy="6464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4127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158588"/>
            <a:ext cx="7029498" cy="4934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332656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877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raphnet.ru/images/9519_gorodeckaya-rospis-risunki-karandash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140968"/>
            <a:ext cx="7920880" cy="3533479"/>
          </a:xfrm>
          <a:prstGeom prst="rect">
            <a:avLst/>
          </a:prstGeom>
          <a:noFill/>
        </p:spPr>
      </p:pic>
      <p:pic>
        <p:nvPicPr>
          <p:cNvPr id="4" name="Picture 4" descr="http://hramspiridon.ru/images/%D0%9A%D1%80%D1%83%D0%B6%D0%BA%D0%B8/Foto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2160239" cy="2706589"/>
          </a:xfrm>
          <a:prstGeom prst="rect">
            <a:avLst/>
          </a:prstGeom>
          <a:noFill/>
        </p:spPr>
      </p:pic>
      <p:pic>
        <p:nvPicPr>
          <p:cNvPr id="5" name="Picture 6" descr="http://mybb.forum4.ru/uploads/0000/6c/0b/7063-4-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204308"/>
            <a:ext cx="1512168" cy="2717177"/>
          </a:xfrm>
          <a:prstGeom prst="rect">
            <a:avLst/>
          </a:prstGeom>
          <a:noFill/>
        </p:spPr>
      </p:pic>
      <p:pic>
        <p:nvPicPr>
          <p:cNvPr id="6" name="Picture 8" descr="http://mybb.forum4.ru/uploads/0000/6c/0b/7063-1-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256917"/>
            <a:ext cx="3048000" cy="261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69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472"/>
            <a:ext cx="7055380" cy="2760258"/>
          </a:xfrm>
        </p:spPr>
        <p:txBody>
          <a:bodyPr/>
          <a:lstStyle/>
          <a:p>
            <a:pPr algn="ctr"/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, кони да птицы изделия украшают  людям  добра желают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счастья.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&amp;Kcy;&amp;acy;&amp;rcy;&amp;tcy;&amp;icy;&amp;ncy;&amp;kcy;&amp;icy; &amp;pcy;&amp;ocy; &amp;zcy;&amp;acy;&amp;pcy;&amp;rcy;&amp;ocy;&amp;scy;&amp;ucy; &amp;gcy;&amp;ocy;&amp;rcy;&amp;ocy;&amp;dcy;&amp;iecy;&amp;tscy;&amp;kcy;&amp;icy;&amp;jcy; &amp;kcy;&amp;ocy;&amp;ncy;&amp;softcy; &amp;acy;&amp;ncy;&amp;icy;&amp;mcy;&amp;acy;&amp;shcy;&amp;k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144461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968254980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3656629"/>
            <a:ext cx="3540435" cy="2616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orodetskaya-rospis-kak-risovat-ptitsu-dlya-detey-91839-lar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40227" y="2348880"/>
            <a:ext cx="2808312" cy="3022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4057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55380" cy="153612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16.gif"/>
          <p:cNvPicPr>
            <a:picLocks noChangeAspect="1"/>
          </p:cNvPicPr>
          <p:nvPr/>
        </p:nvPicPr>
        <p:blipFill>
          <a:blip r:embed="rId2" cstate="email"/>
          <a:srcRect l="965" t="11089" r="1183" b="-490"/>
          <a:stretch>
            <a:fillRect/>
          </a:stretch>
        </p:blipFill>
        <p:spPr>
          <a:xfrm>
            <a:off x="683568" y="926985"/>
            <a:ext cx="8064896" cy="52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35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55380" cy="88805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Розаны</a:t>
            </a:r>
            <a:r>
              <a:rPr lang="ru-RU" sz="4000" b="1" i="1" dirty="0">
                <a:solidFill>
                  <a:srgbClr val="002060"/>
                </a:solidFill>
                <a:cs typeface="JasmineUPC" pitchFamily="18" charset="-34"/>
              </a:rPr>
              <a:t/>
            </a:r>
            <a:br>
              <a:rPr lang="ru-RU" sz="4000" b="1" i="1" dirty="0">
                <a:solidFill>
                  <a:srgbClr val="002060"/>
                </a:solidFill>
                <a:cs typeface="JasmineUPC" pitchFamily="18" charset="-34"/>
              </a:rPr>
            </a:br>
            <a:endParaRPr lang="ru-RU" dirty="0"/>
          </a:p>
        </p:txBody>
      </p:sp>
      <p:pic>
        <p:nvPicPr>
          <p:cNvPr id="3" name="Рисунок 2" descr="17.gif"/>
          <p:cNvPicPr>
            <a:picLocks noChangeAspect="1"/>
          </p:cNvPicPr>
          <p:nvPr/>
        </p:nvPicPr>
        <p:blipFill>
          <a:blip r:embed="rId2" cstate="email"/>
          <a:srcRect t="7989" r="707"/>
          <a:stretch>
            <a:fillRect/>
          </a:stretch>
        </p:blipFill>
        <p:spPr>
          <a:xfrm>
            <a:off x="467544" y="1080526"/>
            <a:ext cx="8064896" cy="56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257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055380" cy="81604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упавки</a:t>
            </a:r>
            <a:r>
              <a:rPr lang="ru-RU" sz="4000" b="1" i="1" dirty="0">
                <a:solidFill>
                  <a:srgbClr val="C00000"/>
                </a:solidFill>
              </a:rPr>
              <a:t/>
            </a:r>
            <a:br>
              <a:rPr lang="ru-RU" sz="4000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Рисунок 2" descr="18.gif"/>
          <p:cNvPicPr>
            <a:picLocks noChangeAspect="1"/>
          </p:cNvPicPr>
          <p:nvPr/>
        </p:nvPicPr>
        <p:blipFill>
          <a:blip r:embed="rId2" cstate="email"/>
          <a:srcRect t="12201"/>
          <a:stretch>
            <a:fillRect/>
          </a:stretch>
        </p:blipFill>
        <p:spPr>
          <a:xfrm>
            <a:off x="971600" y="1196752"/>
            <a:ext cx="7776864" cy="51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096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588"/>
            <a:ext cx="7055380" cy="76729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омашки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19.gif"/>
          <p:cNvPicPr>
            <a:picLocks noChangeAspect="1"/>
          </p:cNvPicPr>
          <p:nvPr/>
        </p:nvPicPr>
        <p:blipFill>
          <a:blip r:embed="rId2" cstate="email"/>
          <a:srcRect t="6951"/>
          <a:stretch>
            <a:fillRect/>
          </a:stretch>
        </p:blipFill>
        <p:spPr>
          <a:xfrm>
            <a:off x="674828" y="1196752"/>
            <a:ext cx="7323612" cy="51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026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3727250" cy="456002"/>
          </a:xfrm>
        </p:spPr>
        <p:txBody>
          <a:bodyPr/>
          <a:lstStyle/>
          <a:p>
            <a:pPr algn="ctr"/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3" name="Рисунок 2" descr="22.gif"/>
          <p:cNvPicPr>
            <a:picLocks noChangeAspect="1"/>
          </p:cNvPicPr>
          <p:nvPr/>
        </p:nvPicPr>
        <p:blipFill>
          <a:blip r:embed="rId2" cstate="email"/>
          <a:srcRect l="-1042" t="30903"/>
          <a:stretch>
            <a:fillRect/>
          </a:stretch>
        </p:blipFill>
        <p:spPr>
          <a:xfrm>
            <a:off x="827584" y="1340768"/>
            <a:ext cx="768676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66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</TotalTime>
  <Words>61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JasmineUPC</vt:lpstr>
      <vt:lpstr>Times New Roman</vt:lpstr>
      <vt:lpstr>Wingdings 3</vt:lpstr>
      <vt:lpstr>Ион</vt:lpstr>
      <vt:lpstr>МБДОУ «Детский сад №51 «Красная шапочка» город Тамбов  Городецкая роспись</vt:lpstr>
      <vt:lpstr>Презентация PowerPoint</vt:lpstr>
      <vt:lpstr>Презентация PowerPoint</vt:lpstr>
      <vt:lpstr> Цветы , кони да птицы изделия украшают  людям  добра желают.  Конь – богатства , Цветы – здоровья, Птицы – счастья. . </vt:lpstr>
      <vt:lpstr>Розы</vt:lpstr>
      <vt:lpstr>Розаны </vt:lpstr>
      <vt:lpstr>Купавки </vt:lpstr>
      <vt:lpstr>Ромашки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городецкой росписью</dc:title>
  <dc:creator>admin</dc:creator>
  <cp:lastModifiedBy>User</cp:lastModifiedBy>
  <cp:revision>21</cp:revision>
  <dcterms:created xsi:type="dcterms:W3CDTF">2017-11-05T12:10:09Z</dcterms:created>
  <dcterms:modified xsi:type="dcterms:W3CDTF">2020-07-23T12:40:58Z</dcterms:modified>
</cp:coreProperties>
</file>