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8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3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9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165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9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403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17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78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7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4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5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6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0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4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6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6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2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BBE4CF1-B64A-4397-B1D1-DAC06FC89776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8D8EF-893A-4D3E-9FB2-92115185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41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" y="103908"/>
            <a:ext cx="7007629" cy="52557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716" y="5187140"/>
            <a:ext cx="4073237" cy="964277"/>
          </a:xfrm>
        </p:spPr>
        <p:txBody>
          <a:bodyPr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51 «Красная шапочка»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Тамбова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3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6" y="216353"/>
            <a:ext cx="8686800" cy="65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1" y="261258"/>
            <a:ext cx="11100524" cy="624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7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17" y="167462"/>
            <a:ext cx="9133115" cy="66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6" y="-420843"/>
            <a:ext cx="6518366" cy="749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4" y="248195"/>
            <a:ext cx="11056983" cy="62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150" y="261257"/>
            <a:ext cx="10769290" cy="6505303"/>
          </a:xfrm>
        </p:spPr>
        <p:txBody>
          <a:bodyPr/>
          <a:lstStyle/>
          <a:p>
            <a:pPr algn="ctr"/>
            <a:r>
              <a:rPr lang="ru-RU" sz="9600" dirty="0" smtClean="0"/>
              <a:t>Молодцы!</a:t>
            </a:r>
            <a:endParaRPr lang="ru-RU" sz="9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86" y="2779635"/>
            <a:ext cx="7041081" cy="366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836023"/>
            <a:ext cx="11527855" cy="55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8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0"/>
            <a:ext cx="5830824" cy="66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17567"/>
            <a:ext cx="9808135" cy="65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2" y="156754"/>
            <a:ext cx="10544052" cy="652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2" y="339634"/>
            <a:ext cx="10058400" cy="63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326571"/>
            <a:ext cx="10896902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0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2" y="169816"/>
            <a:ext cx="9755467" cy="64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8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92392"/>
            <a:ext cx="10045337" cy="66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2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15</Words>
  <Application>Microsoft Office PowerPoint</Application>
  <PresentationFormat>Широкоэкранный</PresentationFormat>
  <Paragraphs>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Ион</vt:lpstr>
      <vt:lpstr>МБДОУ «Детский сад № 51 «Красная шапочка» города Тамбова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User</cp:lastModifiedBy>
  <cp:revision>4</cp:revision>
  <dcterms:created xsi:type="dcterms:W3CDTF">2020-07-06T12:38:08Z</dcterms:created>
  <dcterms:modified xsi:type="dcterms:W3CDTF">2020-07-23T11:10:17Z</dcterms:modified>
</cp:coreProperties>
</file>