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0" r:id="rId2"/>
    <p:sldId id="277" r:id="rId3"/>
    <p:sldId id="278" r:id="rId4"/>
    <p:sldId id="288" r:id="rId5"/>
    <p:sldId id="279" r:id="rId6"/>
    <p:sldId id="280" r:id="rId7"/>
    <p:sldId id="281" r:id="rId8"/>
    <p:sldId id="282" r:id="rId9"/>
    <p:sldId id="289" r:id="rId10"/>
    <p:sldId id="283" r:id="rId11"/>
    <p:sldId id="284" r:id="rId12"/>
    <p:sldId id="286" r:id="rId13"/>
    <p:sldId id="285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6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07" autoAdjust="0"/>
  </p:normalViewPr>
  <p:slideViewPr>
    <p:cSldViewPr>
      <p:cViewPr varScale="1">
        <p:scale>
          <a:sx n="64" d="100"/>
          <a:sy n="64" d="100"/>
        </p:scale>
        <p:origin x="1301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4A44-9CB3-474F-B9D7-016B13CDF6C4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7AA5-2031-4FFA-A822-62156A2B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8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15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3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4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 МБДОУ «Детский сад №51 «Красная шапочка»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2438400"/>
            <a:ext cx="6270480" cy="381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41148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2 февраля 1943 г. Битва за Сталинград завершилась победой нашего народа. Фашистские солдаты сдались в плен.</a:t>
            </a:r>
          </a:p>
        </p:txBody>
      </p:sp>
      <p:pic>
        <p:nvPicPr>
          <p:cNvPr id="6" name="Рисунок 5" descr="флаг победы на вершине Мамаева кург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311404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69999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61714"/>
            <a:ext cx="3889624" cy="28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9999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00600" y="3544570"/>
            <a:ext cx="3810000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Сталинградская битва длилась 200 дней и ночей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 17 июля 1942 г. по 2 февраля 1943 г. </a:t>
            </a:r>
          </a:p>
        </p:txBody>
      </p:sp>
      <p:pic>
        <p:nvPicPr>
          <p:cNvPr id="7" name="Рисунок 6" descr="04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0" y="1219200"/>
            <a:ext cx="18562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54967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"Золотая Звезда". </a:t>
            </a:r>
          </a:p>
        </p:txBody>
      </p:sp>
      <p:pic>
        <p:nvPicPr>
          <p:cNvPr id="12" name="Рисунок 11" descr="hero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1676400" cy="322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OLen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2286000"/>
            <a:ext cx="1854708" cy="19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011" y="27543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"Дом Павлова"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дом павл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8150" y="990600"/>
            <a:ext cx="3752850" cy="240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.05.2008 г (9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371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9dd0_f4357039_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985" y="3886200"/>
            <a:ext cx="3772015" cy="251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8" descr="ma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0" y="1600200"/>
            <a:ext cx="2819400" cy="18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Историко-мемориальный комплекс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"Героям Сталинградской битвы".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9.05.2008 г (7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19812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9.05.2008 г (10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19050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9.05.2008 г (4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41910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Музей - панорама"Сталинградская битва"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0_89dd1_a2ce9dca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143000"/>
            <a:ext cx="3505200" cy="233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01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3784980"/>
            <a:ext cx="3312844" cy="25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.06.2009 г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379095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N01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1143000"/>
            <a:ext cx="3276600" cy="234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СТАЛИНГРАД – город, раскинувшийся на правом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берегу Волги.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Теперь этот город называют Волгоградом.</a:t>
            </a:r>
          </a:p>
        </p:txBody>
      </p:sp>
      <p:pic>
        <p:nvPicPr>
          <p:cNvPr id="10" name="Рисунок 9" descr="фонтан детский хоровод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9200" y="3429000"/>
            <a:ext cx="3657600" cy="287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вер на пл. павших борц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1" y="3419444"/>
            <a:ext cx="4419600" cy="290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алинградский драматический тает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232440"/>
            <a:ext cx="4191000" cy="289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14800"/>
            <a:ext cx="9144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Во время Великой Отечественной войны,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августе 1942 г. в Сталинград ворвались фашистские танки,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 за ними шла вражеская пехота. Над городом, словно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хищные птицы, кружили бомбардировщики.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Они сбрасывали на дома тысячи бомб.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Так началось наступление на Сталинград.</a:t>
            </a:r>
          </a:p>
        </p:txBody>
      </p:sp>
      <p:pic>
        <p:nvPicPr>
          <p:cNvPr id="6" name="Рисунок 5" descr="немецкие тан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617" y="457200"/>
            <a:ext cx="4037087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457200"/>
            <a:ext cx="407305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Оборонительный период. Донской фронт: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620000" cy="5287962"/>
          </a:xfrm>
        </p:spPr>
      </p:pic>
    </p:spTree>
    <p:extLst>
      <p:ext uri="{BB962C8B-B14F-4D97-AF65-F5344CB8AC3E}">
        <p14:creationId xmlns:p14="http://schemas.microsoft.com/office/powerpoint/2010/main" val="32237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Фашистов встретило героическое сопротивление нашей армии.</a:t>
            </a:r>
          </a:p>
        </p:txBody>
      </p:sp>
      <p:pic>
        <p:nvPicPr>
          <p:cNvPr id="5" name="Рисунок 4" descr="жители города делают оборонительные соору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371600"/>
            <a:ext cx="261832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905000"/>
            <a:ext cx="2739136" cy="36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495800"/>
            <a:ext cx="2603739" cy="18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1905000"/>
            <a:ext cx="27675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Город постепенно превращался в груду развалин. 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Наши пехотинцы, танкисты, артиллеристы сражались за каждый дом.</a:t>
            </a:r>
          </a:p>
        </p:txBody>
      </p:sp>
      <p:pic>
        <p:nvPicPr>
          <p:cNvPr id="12" name="Рисунок 11" descr="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600200"/>
            <a:ext cx="3276600" cy="438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3200400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4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0200" y="4038600"/>
            <a:ext cx="3429000" cy="254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958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«Пламя пожаров поднималось на несколько сот метров. Фашистские самолеты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a:t>
            </a:r>
          </a:p>
        </p:txBody>
      </p:sp>
      <p:pic>
        <p:nvPicPr>
          <p:cNvPr id="6" name="Рисунок 5" descr="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04800"/>
            <a:ext cx="6385209" cy="416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2400"/>
            <a:ext cx="411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19 ноября 1942 г.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Красная Армия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в районе Сталинграда нанесла фашистам сокрушительный удар. Наши войска перешли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в наступление.</a:t>
            </a:r>
          </a:p>
        </p:txBody>
      </p:sp>
      <p:pic>
        <p:nvPicPr>
          <p:cNvPr id="5" name="Рисунок 4" descr="советские вой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32004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304800"/>
            <a:ext cx="3657600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3200400"/>
            <a:ext cx="2476500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Контрнаступление советских войск: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399"/>
            <a:ext cx="8534399" cy="5459411"/>
          </a:xfrm>
        </p:spPr>
      </p:pic>
    </p:spTree>
    <p:extLst>
      <p:ext uri="{BB962C8B-B14F-4D97-AF65-F5344CB8AC3E}">
        <p14:creationId xmlns:p14="http://schemas.microsoft.com/office/powerpoint/2010/main" val="40050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1092</TotalTime>
  <Words>308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Оборонительный период. Донской фронт: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Контрнаступление советских войск: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Shapochka68</cp:lastModifiedBy>
  <cp:revision>123</cp:revision>
  <dcterms:created xsi:type="dcterms:W3CDTF">2014-01-28T13:40:08Z</dcterms:created>
  <dcterms:modified xsi:type="dcterms:W3CDTF">2020-02-03T06:36:20Z</dcterms:modified>
</cp:coreProperties>
</file>