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2" r:id="rId3"/>
    <p:sldId id="1028" r:id="rId4"/>
    <p:sldId id="1029" r:id="rId5"/>
    <p:sldId id="1030" r:id="rId6"/>
    <p:sldId id="1031" r:id="rId7"/>
    <p:sldId id="1032" r:id="rId8"/>
    <p:sldId id="1045" r:id="rId9"/>
    <p:sldId id="1033" r:id="rId10"/>
    <p:sldId id="1034" r:id="rId11"/>
    <p:sldId id="1038" r:id="rId12"/>
    <p:sldId id="1043" r:id="rId13"/>
    <p:sldId id="1044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5959"/>
    <a:srgbClr val="D77070"/>
    <a:srgbClr val="FF0000"/>
    <a:srgbClr val="E4E4E4"/>
    <a:srgbClr val="FEF1F1"/>
    <a:srgbClr val="FF7C80"/>
    <a:srgbClr val="F44B3E"/>
    <a:srgbClr val="FF5050"/>
    <a:srgbClr val="B63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1393" autoAdjust="0"/>
    <p:restoredTop sz="96018"/>
  </p:normalViewPr>
  <p:slideViewPr>
    <p:cSldViewPr snapToGrid="0" snapToObjects="1">
      <p:cViewPr varScale="1">
        <p:scale>
          <a:sx n="103" d="100"/>
          <a:sy n="103" d="100"/>
        </p:scale>
        <p:origin x="138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644F24-3099-9824-F3C3-7322897A22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9EE80-E926-C77A-F978-C1EC672AB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4105D-15EB-42BF-9766-F47F1552B86B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CED80-9430-65B2-004D-FECFDACB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CE70C-B517-EE08-42A3-20E4C383AF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77E7E-38DE-44EB-811C-E2B96D133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25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834EA-D99D-4101-82B0-B07F52DE0FC2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FD468-1A05-4867-852A-2768A05540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35D64-0254-EF49-8B34-8251E95A0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0040EA-15BA-2B46-992E-438FEC455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E44143-90B2-E648-ADB1-1F82212A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4DA-B6DC-4A9D-A41A-E140B7A539AB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4BC9E-4AF0-1749-98A4-566E1DD4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C53A1-3C38-6742-8F06-36B1F09C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8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16F50-F075-6942-91BF-9A58996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4CA7AD-3C20-EE4D-BDAC-1BF770CB1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DF0FE-D360-7E48-BA2D-1B42E8D0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3B56-7B24-4854-A341-88753C843082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43D6A-0380-504E-AC55-00D50C56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2FF46-092C-6D44-AEDD-B07A6E8C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7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623B0C-A480-C642-8F31-FCF457CCE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177830-4FC8-CD4B-91FB-090BF0C0C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236E5-2B38-9D4A-AE7E-593AC99E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F0B-C317-4DBC-BB9A-0955FE72724D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B48E5-9877-CC4F-B77E-E9229B7A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59F54-7766-9D44-AD22-9956DCB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540FE-19EE-1B42-AE04-1607EF9A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06AB00-A142-194B-BBC8-A0DBAAA35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AC665-98D3-FC43-92E8-C8AB9394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0FB6-E59B-4163-A9E4-A407D5FCC14D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A77A3-878D-1E47-831E-83AB76B0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14BEF-1B08-2147-8AB4-A75AD5E2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B6B25-9B5E-9B47-9D46-1656F6F8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73666-5BA2-9548-BC86-F0F6D2A1C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2C8E28-6953-A94E-9C56-FD0632E3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9097-4C19-44BE-BEA1-15B94B00FBF5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E1835-5C8D-034E-B32C-ADD91C6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46294-7168-6841-963B-68E6FD50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8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E5EE6-8468-5A47-9A4F-E675E529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394EC-BB91-F54D-89F8-DB45AC3A2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BF3AA-A656-5049-AF8B-14C350CC3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EC8E5D-B93A-154A-94BC-60DA523A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73CED-96AE-4C86-AFC0-081B31B6527B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ED353B-BEFD-4F45-92F2-C704A0A9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022206-8C02-B04B-8328-087BD3FC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3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CEED7-6C54-DE48-B798-9B424B21D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E22381-0DB2-F842-A6D7-88847774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9844A9-BC85-5647-A0EC-4398D532A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DAD4E-1103-5848-AE89-8342126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96EAB0-E315-7741-9BE4-5F0880596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572424-7444-7449-8B8E-2044BEA9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A394-6BDE-453E-BE02-E46C850C5654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2DFF0C-7993-3247-A58C-98874F7F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DB354D-19E6-B544-999A-E6FD02F8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30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85D4C-DEE3-4649-88A0-B33CBDD6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4EF65D-8C7F-F240-B2E4-0792E995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3805-E4AF-4B16-908F-30C1E3AABDEE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D715A5-5B33-E74D-839D-B4256959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2EB73F-31ED-DF40-98CB-B4121BC9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6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B1F403-D845-9C4D-8AD9-E043CB24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A69BC-2E0F-4587-A64B-5F0711F35EF5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82268E-588C-1F4E-9A5B-74402213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338604-1AF7-F14B-A7BE-5506C7E2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1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7EFC0-B6ED-6145-9920-C80FB635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6FF76-2988-E34F-ACE9-1788D976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642154-9A03-0642-B41E-FA5BFA4AB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3D193C-3891-2F45-A094-82CF75E2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46A1-8EEF-4988-99BA-0F8137694280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B821DF-A2AC-F84E-B2BC-2712154E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BD5EE-B104-FD47-A888-A4D81FE0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24C15-479B-9948-92B8-3CAB3DCC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AA14BF-6CE6-2D42-9E48-5C5560AE9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FAB57A-336B-3243-AEB6-F0D0BDB6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5B7174-BB23-574C-B7C7-DF0CE1F5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FC51-886C-45B3-803B-05EA6B32AA4A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A8C593-32E8-F640-820B-C700454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BF5AA1-5466-044E-AD5D-88E302AA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3BD77-9906-B34A-9412-5E490B1D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09333-316B-144B-8EF7-62CCC3F77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517ED-BB6E-C74F-BD67-128CA63B7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D27B-9EC0-4E4F-9A08-C49AD909C27B}" type="datetime1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5C58A-4360-8549-A498-398F869CA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9A677-5734-FE4C-9687-F061A57C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EDEB-A12B-264D-981A-69D89C6B3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54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0hpkw0tjsnPE2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hyperlink" Target="https://disk.yandex.ru/i/-Dez_j3UTfGgU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stxhshLQs_zV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shapochka.68edu.ru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mailto:ds51@city.tambov.gov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7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hyperlink" Target="https://disk.yandex.ru/d/stxhshLQs_zV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1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400550"/>
            <a:ext cx="12192000" cy="2457450"/>
            <a:chOff x="0" y="4400550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0550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r>
                <a:rPr lang="ru-RU" sz="2000" b="1" spc="-5" dirty="0" smtClean="0">
                  <a:latin typeface="Gotham Pro Black"/>
                  <a:cs typeface="Gotham Pro Black"/>
                </a:rPr>
                <a:t> </a:t>
              </a: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91911" y="1932257"/>
            <a:ext cx="6547556" cy="3765373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350601" marR="3081" indent="-34290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200000"/>
            </a:pPr>
            <a:r>
              <a:rPr lang="ru-RU" sz="3200" b="1" spc="12" dirty="0" smtClean="0">
                <a:solidFill>
                  <a:srgbClr val="010202"/>
                </a:solidFill>
                <a:cs typeface="Gotham Pro"/>
              </a:rPr>
              <a:t>  </a:t>
            </a:r>
            <a:r>
              <a:rPr lang="ru-RU" sz="2800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и патриотическое воспитание детей дошкольного возраста</a:t>
            </a:r>
          </a:p>
          <a:p>
            <a:pPr marL="350601" marR="3081" indent="-34290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200000"/>
            </a:pPr>
            <a:endParaRPr lang="ru-RU" sz="3200" b="1" spc="12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историей гордимся, уважаем старину!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матушку- Россию, любим Родину одну!»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(слова из гимна детского сада)</a:t>
            </a:r>
          </a:p>
          <a:p>
            <a:pPr marL="350601" marR="3081" indent="-34290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200000"/>
            </a:pPr>
            <a:endParaRPr sz="3200" b="1" dirty="0">
              <a:solidFill>
                <a:srgbClr val="FF0000"/>
              </a:solidFill>
              <a:latin typeface="Arial Black" pitchFamily="34" charset="0"/>
              <a:cs typeface="Gotham Pro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1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1839073" y="507194"/>
            <a:ext cx="8752237" cy="1425065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90" y="1971572"/>
            <a:ext cx="4102589" cy="3569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10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7593707" cy="1181447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10018091" y="551617"/>
            <a:ext cx="183941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2" name="object 60">
            <a:extLst>
              <a:ext uri="{FF2B5EF4-FFF2-40B4-BE49-F238E27FC236}">
                <a16:creationId xmlns:a16="http://schemas.microsoft.com/office/drawing/2014/main" id="{C3B1D10F-1D66-BA29-3CA6-9C6BE367D75D}"/>
              </a:ext>
            </a:extLst>
          </p:cNvPr>
          <p:cNvSpPr txBox="1"/>
          <p:nvPr/>
        </p:nvSpPr>
        <p:spPr>
          <a:xfrm>
            <a:off x="503434" y="1049485"/>
            <a:ext cx="7417941" cy="5760355"/>
          </a:xfrm>
          <a:prstGeom prst="rect">
            <a:avLst/>
          </a:prstGeom>
        </p:spPr>
        <p:txBody>
          <a:bodyPr vert="horz" wrap="square" lIns="0" tIns="65846" rIns="0" bIns="0" rtlCol="0">
            <a:spAutoFit/>
          </a:bodyPr>
          <a:lstStyle/>
          <a:p>
            <a:pPr marL="7701">
              <a:spcBef>
                <a:spcPts val="1000"/>
              </a:spcBef>
              <a:spcAft>
                <a:spcPts val="1000"/>
              </a:spcAft>
            </a:pPr>
            <a:endParaRPr lang="ru-RU" sz="2400" b="1" spc="9" dirty="0" smtClean="0">
              <a:solidFill>
                <a:srgbClr val="C00000"/>
              </a:solidFill>
              <a:cs typeface="Gotham Pro Medium" panose="02000603030000020004" pitchFamily="50" charset="0"/>
            </a:endParaRPr>
          </a:p>
          <a:p>
            <a:pPr marL="7701">
              <a:spcBef>
                <a:spcPts val="1000"/>
              </a:spcBef>
              <a:spcAft>
                <a:spcPts val="1000"/>
              </a:spcAft>
            </a:pPr>
            <a:endParaRPr lang="ru-RU" b="1" spc="9" dirty="0" smtClean="0">
              <a:solidFill>
                <a:srgbClr val="C00000"/>
              </a:solidFill>
              <a:cs typeface="Gotham Pro Medium" panose="02000603030000020004" pitchFamily="50" charset="0"/>
            </a:endParaRPr>
          </a:p>
          <a:p>
            <a:pPr marL="7701" algn="ctr">
              <a:spcBef>
                <a:spcPts val="1000"/>
              </a:spcBef>
              <a:spcAft>
                <a:spcPts val="1000"/>
              </a:spcAft>
            </a:pPr>
            <a:r>
              <a:rPr lang="ru-RU" b="1" spc="9" dirty="0" smtClean="0">
                <a:solidFill>
                  <a:srgbClr val="C00000"/>
                </a:solidFill>
                <a:cs typeface="Gotham Pro Medium" panose="02000603030000020004" pitchFamily="50" charset="0"/>
              </a:rPr>
              <a:t> </a:t>
            </a:r>
            <a:r>
              <a:rPr lang="ru-RU" b="1" spc="9" dirty="0" smtClean="0">
                <a:solidFill>
                  <a:srgbClr val="002060"/>
                </a:solidFill>
                <a:cs typeface="Gotham Pro Medium" panose="02000603030000020004" pitchFamily="50" charset="0"/>
              </a:rPr>
              <a:t> </a:t>
            </a:r>
            <a:r>
              <a:rPr lang="ru-RU" b="1" spc="9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проекта  реализуются </a:t>
            </a:r>
            <a:r>
              <a:rPr lang="ru-RU" b="1" spc="9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2016 года</a:t>
            </a:r>
            <a:r>
              <a:rPr lang="ru-RU" b="1" spc="9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проектный цикл рассчитан  </a:t>
            </a:r>
            <a:r>
              <a:rPr lang="ru-RU" b="1" spc="9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 учебных года,</a:t>
            </a:r>
            <a:r>
              <a:rPr lang="ru-RU" b="1" spc="9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циклов не ограничено.</a:t>
            </a:r>
          </a:p>
          <a:p>
            <a:pPr marL="7701" algn="ctr">
              <a:spcBef>
                <a:spcPts val="1000"/>
              </a:spcBef>
              <a:spcAft>
                <a:spcPts val="1000"/>
              </a:spcAft>
            </a:pPr>
            <a:r>
              <a:rPr lang="ru-RU" b="1" spc="9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цикл: </a:t>
            </a:r>
            <a:r>
              <a:rPr lang="ru-RU" b="1" spc="9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2020 – май 2023 г.г.</a:t>
            </a:r>
          </a:p>
          <a:p>
            <a:pPr algn="ctr"/>
            <a:endParaRPr lang="ru-RU" b="1" spc="9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spc="9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проекта: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социальных связей, круга социальных партнёров;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совместно с образовательными организациями города.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marL="7701">
              <a:spcBef>
                <a:spcPts val="1000"/>
              </a:spcBef>
              <a:spcAft>
                <a:spcPts val="1000"/>
              </a:spcAft>
            </a:pPr>
            <a:endParaRPr lang="ru-RU" sz="2400" spc="9" dirty="0">
              <a:solidFill>
                <a:srgbClr val="002060"/>
              </a:solidFill>
              <a:cs typeface="Gotham Pro Medium" panose="02000603030000020004" pitchFamily="50" charset="0"/>
            </a:endParaRPr>
          </a:p>
          <a:p>
            <a:pPr marL="7701">
              <a:spcBef>
                <a:spcPts val="3000"/>
              </a:spcBef>
              <a:spcAft>
                <a:spcPts val="1000"/>
              </a:spcAft>
            </a:pPr>
            <a:r>
              <a:rPr lang="ru-RU" sz="2400" spc="9" dirty="0" smtClean="0">
                <a:cs typeface="Gotham Pro" panose="02000503040000020004" pitchFamily="50" charset="0"/>
              </a:rPr>
              <a:t> </a:t>
            </a:r>
            <a:endParaRPr lang="ru-RU" sz="2400" spc="9" dirty="0">
              <a:cs typeface="Gotham Pro" panose="02000503040000020004" pitchFamily="50" charset="0"/>
            </a:endParaRPr>
          </a:p>
        </p:txBody>
      </p:sp>
      <p:pic>
        <p:nvPicPr>
          <p:cNvPr id="11" name="Picture 2" descr="E:\hf,jnf 1111\ПРОЕКТ\DSCN1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816348" y="1171218"/>
            <a:ext cx="2795693" cy="2466424"/>
          </a:xfrm>
          <a:prstGeom prst="rect">
            <a:avLst/>
          </a:prstGeom>
          <a:noFill/>
        </p:spPr>
      </p:pic>
      <p:pic>
        <p:nvPicPr>
          <p:cNvPr id="8" name="Picture 2" descr="E:\hf,jnf 1111\ПРОЕКТ\DSCN1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6349" y="3791164"/>
            <a:ext cx="2795692" cy="216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3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806950" y="1690688"/>
            <a:ext cx="5181600" cy="4351338"/>
          </a:xfrm>
        </p:spPr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 социального взаимодействия  представлена в таблице №1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64361"/>
          </a:xfrm>
        </p:spPr>
        <p:txBody>
          <a:bodyPr/>
          <a:lstStyle/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наблюдения динамики личностного роста детей представлены в таблице №2:</a:t>
            </a: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1" y="5291192"/>
            <a:ext cx="10874338" cy="1298794"/>
          </a:xfrm>
        </p:spPr>
        <p:txBody>
          <a:bodyPr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результатов, представленных в таблице №2, свидетельствует о том, что наиболее значимая динамика отмечается у воспитанников  по первому критерию (когнитивный аспект), где прирост составляет от 30 до 40%. Однако, по второму и третьему критериям (эмоционально-чувственный и эмоционально-волевой аспект) динамика составляет  не более 10-15%, что свидетельствует о сложности формирования чувств, их неустойчивости (ситуативности).</a:t>
            </a:r>
          </a:p>
          <a:p>
            <a:endParaRPr lang="ru-RU" sz="1400" dirty="0" smtClean="0"/>
          </a:p>
          <a:p>
            <a:fld id="{D516EDEB-A12B-264D-981A-69D89C6B38E4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97079"/>
              </p:ext>
            </p:extLst>
          </p:nvPr>
        </p:nvGraphicFramePr>
        <p:xfrm>
          <a:off x="838200" y="2496621"/>
          <a:ext cx="4966699" cy="240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2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социальных партнёров (ед.)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43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70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07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2021 -2022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395995"/>
              </p:ext>
            </p:extLst>
          </p:nvPr>
        </p:nvGraphicFramePr>
        <p:xfrm>
          <a:off x="6340011" y="2424702"/>
          <a:ext cx="5372528" cy="246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504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ума-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представления о нравственных ценностях  (когнитивный аспект).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30 до 40%.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16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сердца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умение прощать, сопереживать, сочувствовать.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воли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управлять своим поведением, послушание</a:t>
                      </a:r>
                    </a:p>
                    <a:p>
                      <a:pPr algn="l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(чувственные аспекты)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10-15%,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4" marB="457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400550"/>
            <a:ext cx="12192000" cy="2457450"/>
            <a:chOff x="0" y="4400550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0550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12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259645"/>
            <a:ext cx="7410802" cy="1223250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Gotham Pro Black" panose="02000903040000020004" pitchFamily="50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представлении практики в рамках научно-методических мероприятий различных уровней</a:t>
            </a:r>
          </a:p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endParaRPr lang="ru-RU" sz="3200" dirty="0">
              <a:solidFill>
                <a:srgbClr val="C00000"/>
              </a:solidFill>
              <a:latin typeface="Arial Black" pitchFamily="34" charset="0"/>
              <a:cs typeface="Gotham Pro Black" panose="02000903040000020004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9977450" y="1482894"/>
            <a:ext cx="1889429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9E078D98-9586-E40D-CD03-B2684F8DE1A2}"/>
              </a:ext>
            </a:extLst>
          </p:cNvPr>
          <p:cNvSpPr txBox="1"/>
          <p:nvPr/>
        </p:nvSpPr>
        <p:spPr>
          <a:xfrm>
            <a:off x="841375" y="1325367"/>
            <a:ext cx="10888633" cy="256720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3081">
              <a:spcBef>
                <a:spcPts val="500"/>
              </a:spcBef>
              <a:spcAft>
                <a:spcPts val="500"/>
              </a:spcAft>
            </a:pPr>
            <a:r>
              <a:rPr lang="ru-RU" sz="1600" b="1" spc="12" dirty="0" smtClean="0">
                <a:solidFill>
                  <a:srgbClr val="C00000"/>
                </a:solidFill>
                <a:cs typeface="Gotham Pro Medium" panose="02000603030000020004" pitchFamily="50" charset="0"/>
              </a:rPr>
              <a:t> </a:t>
            </a:r>
            <a:r>
              <a:rPr lang="ru-RU" sz="1600" b="1" spc="-15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sz="1600" b="1" spc="12" dirty="0" smtClean="0">
              <a:solidFill>
                <a:srgbClr val="002060"/>
              </a:solidFill>
              <a:cs typeface="Gotham Pro Medium" panose="02000603030000020004" pitchFamily="50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463535"/>
              </p:ext>
            </p:extLst>
          </p:nvPr>
        </p:nvGraphicFramePr>
        <p:xfrm>
          <a:off x="338670" y="2122312"/>
          <a:ext cx="8737597" cy="412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8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2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и уровень 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070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Региональный конкурс методических материалов в помощь педагогам, реализующим дополнительные общеобразовательные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общеразвивающие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программы в сфере патриотического воспитания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Диплом 1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степени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400" b="1" i="0" u="sng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i="0" u="sng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https://disk.yandex.ru/i/0hpkw0tjsnPE2g</a:t>
                      </a:r>
                      <a:endParaRPr lang="ru-RU" sz="1400" b="1" i="0" u="sng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endParaRPr lang="ru-RU" sz="14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98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Региональный конкурс методических материалов в сфере патриотического воспитания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Диплом 2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степени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4"/>
                        </a:rPr>
                        <a:t>https://disk.yandex.ru/i/-Dez_j3UTfGgUQ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2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«Лучшая педагогическая практика»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Лауреата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25819" y="1219551"/>
            <a:ext cx="1998987" cy="292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F:\Для моей аттестацииКОНКУРСЫ 2019-2020\Диплом 1 степени  201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3320" y="3364088"/>
            <a:ext cx="2057687" cy="2811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4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400550"/>
            <a:ext cx="12192000" cy="2457450"/>
            <a:chOff x="0" y="4400550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0550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13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259645"/>
            <a:ext cx="6688313" cy="1223250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  <a:cs typeface="Gotham Pro Black" panose="02000903040000020004" pitchFamily="50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представлении практики в рамках научно-методических мероприятий различных уровней</a:t>
            </a:r>
          </a:p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9977450" y="1482894"/>
            <a:ext cx="1889429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9E078D98-9586-E40D-CD03-B2684F8DE1A2}"/>
              </a:ext>
            </a:extLst>
          </p:cNvPr>
          <p:cNvSpPr txBox="1"/>
          <p:nvPr/>
        </p:nvSpPr>
        <p:spPr>
          <a:xfrm>
            <a:off x="841375" y="1325367"/>
            <a:ext cx="10888633" cy="256720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3081">
              <a:spcBef>
                <a:spcPts val="500"/>
              </a:spcBef>
              <a:spcAft>
                <a:spcPts val="500"/>
              </a:spcAft>
            </a:pPr>
            <a:r>
              <a:rPr lang="ru-RU" sz="1600" b="1" spc="12" dirty="0" smtClean="0">
                <a:solidFill>
                  <a:srgbClr val="C00000"/>
                </a:solidFill>
                <a:cs typeface="Gotham Pro Medium" panose="02000603030000020004" pitchFamily="50" charset="0"/>
              </a:rPr>
              <a:t> </a:t>
            </a:r>
            <a:r>
              <a:rPr lang="ru-RU" sz="1600" b="1" spc="-15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sz="1600" b="1" spc="12" dirty="0" smtClean="0">
              <a:solidFill>
                <a:srgbClr val="002060"/>
              </a:solidFill>
              <a:cs typeface="Gotham Pro Medium" panose="02000603030000020004" pitchFamily="50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936963"/>
              </p:ext>
            </p:extLst>
          </p:nvPr>
        </p:nvGraphicFramePr>
        <p:xfrm>
          <a:off x="338669" y="2062112"/>
          <a:ext cx="8376353" cy="419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7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и уровень мероприятия</a:t>
                      </a: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71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уровень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54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Всероссийский педагогический конкурс 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Мои инновации в образовании»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Диплом 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45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Благодарность комитета Государственной Думы по образованию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науке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лагодарность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1950" algn="l"/>
                          <a:tab pos="1352550" algn="l"/>
                        </a:tabLs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Всероссийский фестиваль инновационных площадок «Лучшие практики воспитания в дошкольном образовании»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Сертификат участника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3"/>
                        </a:rPr>
                        <a:t>https://</a:t>
                      </a:r>
                      <a:r>
                        <a:rPr lang="ru-RU" sz="1600" b="1" u="sng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3"/>
                        </a:rPr>
                        <a:t>disk.yandex.ru/d/stxhshLQs_zVNg</a:t>
                      </a:r>
                      <a:endParaRPr lang="ru-RU" sz="1600" b="1" u="sng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u="sng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3290" y="183323"/>
            <a:ext cx="2168319" cy="279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\Desktop\Диплом 2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3290" y="3181350"/>
            <a:ext cx="2973589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4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B4632B-9F6F-9A54-558B-5377E234D007}"/>
              </a:ext>
            </a:extLst>
          </p:cNvPr>
          <p:cNvGrpSpPr/>
          <p:nvPr/>
        </p:nvGrpSpPr>
        <p:grpSpPr>
          <a:xfrm>
            <a:off x="0" y="4400550"/>
            <a:ext cx="12192000" cy="2457450"/>
            <a:chOff x="0" y="4497043"/>
            <a:chExt cx="12192000" cy="2457450"/>
          </a:xfrm>
        </p:grpSpPr>
        <p:pic>
          <p:nvPicPr>
            <p:cNvPr id="3" name="Рисунок 3">
              <a:extLst>
                <a:ext uri="{FF2B5EF4-FFF2-40B4-BE49-F238E27FC236}">
                  <a16:creationId xmlns:a16="http://schemas.microsoft.com/office/drawing/2014/main" id="{5FA0BCA8-E989-80F6-D018-1C56AA6D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97043"/>
              <a:ext cx="12192000" cy="2457450"/>
            </a:xfrm>
            <a:prstGeom prst="rect">
              <a:avLst/>
            </a:prstGeom>
          </p:spPr>
        </p:pic>
        <p:sp>
          <p:nvSpPr>
            <p:cNvPr id="4" name="object 9">
              <a:extLst>
                <a:ext uri="{FF2B5EF4-FFF2-40B4-BE49-F238E27FC236}">
                  <a16:creationId xmlns:a16="http://schemas.microsoft.com/office/drawing/2014/main" id="{0926D595-F4CA-80FC-79B8-509774B7C44B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r>
                <a:rPr lang="ru-RU" sz="2000" b="1" dirty="0" smtClean="0">
                  <a:solidFill>
                    <a:srgbClr val="002060"/>
                  </a:solidFill>
                  <a:cs typeface="Gotham Pro Black"/>
                </a:rPr>
                <a:t> </a:t>
              </a:r>
              <a:endParaRPr sz="2000" b="1" dirty="0">
                <a:solidFill>
                  <a:srgbClr val="002060"/>
                </a:solidFill>
                <a:cs typeface="Gotham Pro Black"/>
              </a:endParaRPr>
            </a:p>
          </p:txBody>
        </p:sp>
      </p:grpSp>
      <p:sp>
        <p:nvSpPr>
          <p:cNvPr id="36" name="Заголовок 35">
            <a:extLst>
              <a:ext uri="{FF2B5EF4-FFF2-40B4-BE49-F238E27FC236}">
                <a16:creationId xmlns:a16="http://schemas.microsoft.com/office/drawing/2014/main" id="{8F712305-8C37-BB04-48AB-2371DCA2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080091"/>
            <a:ext cx="9262153" cy="508583"/>
          </a:xfrm>
        </p:spPr>
        <p:txBody>
          <a:bodyPr lIns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ВОСПИТАТЕЛЬНОЙ ПРАКТИКИ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AB53ED6E-1D00-2441-5557-2B5EEBCF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39739"/>
            <a:ext cx="12192000" cy="5650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51 «Красная шапочка»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2</a:t>
            </a:fld>
            <a:endParaRPr spc="12" dirty="0"/>
          </a:p>
        </p:txBody>
      </p:sp>
      <p:sp>
        <p:nvSpPr>
          <p:cNvPr id="33" name="object 33"/>
          <p:cNvSpPr txBox="1"/>
          <p:nvPr/>
        </p:nvSpPr>
        <p:spPr>
          <a:xfrm>
            <a:off x="1371600" y="3009005"/>
            <a:ext cx="9724490" cy="535869"/>
          </a:xfrm>
          <a:prstGeom prst="rect">
            <a:avLst/>
          </a:prstGeom>
        </p:spPr>
        <p:txBody>
          <a:bodyPr vert="horz" wrap="square" lIns="0" tIns="103967" rIns="0" bIns="0" rtlCol="0">
            <a:spAutoFit/>
          </a:bodyPr>
          <a:lstStyle/>
          <a:p>
            <a:pPr marL="7701" algn="ctr">
              <a:spcBef>
                <a:spcPts val="819"/>
              </a:spcBef>
            </a:pPr>
            <a:r>
              <a:rPr lang="ru-RU" sz="2800" b="1" spc="-64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тобой, Отечество! Мы - казачата!»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5CF558-871F-32B6-884E-3369E3B13B5B}"/>
              </a:ext>
            </a:extLst>
          </p:cNvPr>
          <p:cNvSpPr txBox="1"/>
          <p:nvPr/>
        </p:nvSpPr>
        <p:spPr>
          <a:xfrm>
            <a:off x="8358395" y="563646"/>
            <a:ext cx="3508485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98D98C-FF0D-0B6E-4DC8-1AD77C081548}"/>
              </a:ext>
            </a:extLst>
          </p:cNvPr>
          <p:cNvSpPr txBox="1"/>
          <p:nvPr/>
        </p:nvSpPr>
        <p:spPr>
          <a:xfrm>
            <a:off x="553157" y="4344712"/>
            <a:ext cx="7044266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образовательной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https://dsshapochka.68edu.ru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ds51@city.tambov.gov.ru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Краснослободцева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Ивановна, заведующий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Контакты руководителя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8-4752-53-34-78</a:t>
            </a:r>
          </a:p>
          <a:p>
            <a:r>
              <a:rPr lang="ru-RU" b="1" dirty="0" smtClean="0">
                <a:solidFill>
                  <a:srgbClr val="002060"/>
                </a:solidFill>
                <a:cs typeface="Gotham Pro Medium" panose="02000603030000020004" pitchFamily="2" charset="0"/>
              </a:rPr>
              <a:t> </a:t>
            </a:r>
            <a:endParaRPr lang="ru-RU" b="1" dirty="0">
              <a:solidFill>
                <a:srgbClr val="002060"/>
              </a:solidFill>
              <a:cs typeface="Gotham Pro Medium" panose="02000603030000020004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822" y="3804355"/>
            <a:ext cx="3589867" cy="273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417518"/>
            <a:ext cx="12192000" cy="2457450"/>
            <a:chOff x="0" y="4400550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0550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b="1" dirty="0">
                <a:solidFill>
                  <a:srgbClr val="002060"/>
                </a:solidFill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3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11350624" cy="1425065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воспитательной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9977450" y="551617"/>
            <a:ext cx="187927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7B1BB3-732B-14B4-3022-F18A64CA3C18}"/>
              </a:ext>
            </a:extLst>
          </p:cNvPr>
          <p:cNvGrpSpPr/>
          <p:nvPr/>
        </p:nvGrpSpPr>
        <p:grpSpPr>
          <a:xfrm>
            <a:off x="886043" y="1719446"/>
            <a:ext cx="10641561" cy="3753595"/>
            <a:chOff x="784138" y="2207276"/>
            <a:chExt cx="10641561" cy="3753595"/>
          </a:xfrm>
        </p:grpSpPr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D95A0C22-9D57-7883-E9B4-E674B2B35170}"/>
                </a:ext>
              </a:extLst>
            </p:cNvPr>
            <p:cNvSpPr txBox="1"/>
            <p:nvPr/>
          </p:nvSpPr>
          <p:spPr>
            <a:xfrm>
              <a:off x="1503924" y="3558067"/>
              <a:ext cx="3454414" cy="585494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 indent="106663" algn="ctr">
                <a:lnSpc>
                  <a:spcPct val="122900"/>
                </a:lnSpc>
                <a:spcBef>
                  <a:spcPts val="58"/>
                </a:spcBef>
              </a:pPr>
              <a:r>
                <a:rPr sz="1600" b="1" spc="12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Практика</a:t>
              </a:r>
              <a:r>
                <a:rPr sz="1600" b="1" spc="12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600" b="1" spc="12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разработана</a:t>
              </a:r>
              <a:r>
                <a:rPr sz="1600" b="1" spc="12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spc="12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авторским коллективом в составе:</a:t>
              </a:r>
              <a:endParaRPr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object 6">
              <a:extLst>
                <a:ext uri="{FF2B5EF4-FFF2-40B4-BE49-F238E27FC236}">
                  <a16:creationId xmlns:a16="http://schemas.microsoft.com/office/drawing/2014/main" id="{170FCEB3-D3DA-A309-41B4-DB8943BCDAFF}"/>
                </a:ext>
              </a:extLst>
            </p:cNvPr>
            <p:cNvGrpSpPr/>
            <p:nvPr/>
          </p:nvGrpSpPr>
          <p:grpSpPr>
            <a:xfrm>
              <a:off x="784138" y="2518122"/>
              <a:ext cx="4893786" cy="3420184"/>
              <a:chOff x="1094386" y="3697090"/>
              <a:chExt cx="8070215" cy="5640136"/>
            </a:xfrm>
          </p:grpSpPr>
          <p:sp>
            <p:nvSpPr>
              <p:cNvPr id="42" name="object 7">
                <a:extLst>
                  <a:ext uri="{FF2B5EF4-FFF2-40B4-BE49-F238E27FC236}">
                    <a16:creationId xmlns:a16="http://schemas.microsoft.com/office/drawing/2014/main" id="{D5961581-8991-97FB-6343-739987C2F4A8}"/>
                  </a:ext>
                </a:extLst>
              </p:cNvPr>
              <p:cNvSpPr/>
              <p:nvPr/>
            </p:nvSpPr>
            <p:spPr>
              <a:xfrm>
                <a:off x="1094386" y="4257861"/>
                <a:ext cx="8070215" cy="5079365"/>
              </a:xfrm>
              <a:custGeom>
                <a:avLst/>
                <a:gdLst/>
                <a:ahLst/>
                <a:cxnLst/>
                <a:rect l="l" t="t" r="r" b="b"/>
                <a:pathLst>
                  <a:path w="8070215" h="5079365">
                    <a:moveTo>
                      <a:pt x="7367943" y="5079122"/>
                    </a:moveTo>
                    <a:lnTo>
                      <a:pt x="702261" y="5079122"/>
                    </a:lnTo>
                    <a:lnTo>
                      <a:pt x="654179" y="5077502"/>
                    </a:lnTo>
                    <a:lnTo>
                      <a:pt x="606967" y="5072712"/>
                    </a:lnTo>
                    <a:lnTo>
                      <a:pt x="560730" y="5064855"/>
                    </a:lnTo>
                    <a:lnTo>
                      <a:pt x="515571" y="5054037"/>
                    </a:lnTo>
                    <a:lnTo>
                      <a:pt x="471595" y="5040363"/>
                    </a:lnTo>
                    <a:lnTo>
                      <a:pt x="428907" y="5023936"/>
                    </a:lnTo>
                    <a:lnTo>
                      <a:pt x="387612" y="5004861"/>
                    </a:lnTo>
                    <a:lnTo>
                      <a:pt x="347814" y="4983244"/>
                    </a:lnTo>
                    <a:lnTo>
                      <a:pt x="309618" y="4959188"/>
                    </a:lnTo>
                    <a:lnTo>
                      <a:pt x="273128" y="4932799"/>
                    </a:lnTo>
                    <a:lnTo>
                      <a:pt x="238449" y="4904180"/>
                    </a:lnTo>
                    <a:lnTo>
                      <a:pt x="205686" y="4873436"/>
                    </a:lnTo>
                    <a:lnTo>
                      <a:pt x="174942" y="4840673"/>
                    </a:lnTo>
                    <a:lnTo>
                      <a:pt x="146323" y="4805994"/>
                    </a:lnTo>
                    <a:lnTo>
                      <a:pt x="119934" y="4769504"/>
                    </a:lnTo>
                    <a:lnTo>
                      <a:pt x="95878" y="4731307"/>
                    </a:lnTo>
                    <a:lnTo>
                      <a:pt x="74261" y="4691509"/>
                    </a:lnTo>
                    <a:lnTo>
                      <a:pt x="55186" y="4650214"/>
                    </a:lnTo>
                    <a:lnTo>
                      <a:pt x="38759" y="4607527"/>
                    </a:lnTo>
                    <a:lnTo>
                      <a:pt x="25085" y="4563551"/>
                    </a:lnTo>
                    <a:lnTo>
                      <a:pt x="14267" y="4518392"/>
                    </a:lnTo>
                    <a:lnTo>
                      <a:pt x="6410" y="4472155"/>
                    </a:lnTo>
                    <a:lnTo>
                      <a:pt x="1620" y="4424943"/>
                    </a:lnTo>
                    <a:lnTo>
                      <a:pt x="0" y="4376861"/>
                    </a:lnTo>
                    <a:lnTo>
                      <a:pt x="0" y="702250"/>
                    </a:lnTo>
                    <a:lnTo>
                      <a:pt x="1620" y="654170"/>
                    </a:lnTo>
                    <a:lnTo>
                      <a:pt x="6410" y="606959"/>
                    </a:lnTo>
                    <a:lnTo>
                      <a:pt x="14267" y="560723"/>
                    </a:lnTo>
                    <a:lnTo>
                      <a:pt x="25085" y="515565"/>
                    </a:lnTo>
                    <a:lnTo>
                      <a:pt x="38759" y="471590"/>
                    </a:lnTo>
                    <a:lnTo>
                      <a:pt x="55186" y="428903"/>
                    </a:lnTo>
                    <a:lnTo>
                      <a:pt x="74261" y="387609"/>
                    </a:lnTo>
                    <a:lnTo>
                      <a:pt x="95878" y="347811"/>
                    </a:lnTo>
                    <a:lnTo>
                      <a:pt x="119934" y="309616"/>
                    </a:lnTo>
                    <a:lnTo>
                      <a:pt x="146323" y="273126"/>
                    </a:lnTo>
                    <a:lnTo>
                      <a:pt x="174942" y="238448"/>
                    </a:lnTo>
                    <a:lnTo>
                      <a:pt x="205686" y="205684"/>
                    </a:lnTo>
                    <a:lnTo>
                      <a:pt x="238449" y="174941"/>
                    </a:lnTo>
                    <a:lnTo>
                      <a:pt x="273128" y="146323"/>
                    </a:lnTo>
                    <a:lnTo>
                      <a:pt x="309618" y="119933"/>
                    </a:lnTo>
                    <a:lnTo>
                      <a:pt x="347814" y="95878"/>
                    </a:lnTo>
                    <a:lnTo>
                      <a:pt x="387612" y="74260"/>
                    </a:lnTo>
                    <a:lnTo>
                      <a:pt x="428907" y="55186"/>
                    </a:lnTo>
                    <a:lnTo>
                      <a:pt x="471595" y="38759"/>
                    </a:lnTo>
                    <a:lnTo>
                      <a:pt x="515571" y="25085"/>
                    </a:lnTo>
                    <a:lnTo>
                      <a:pt x="560730" y="14267"/>
                    </a:lnTo>
                    <a:lnTo>
                      <a:pt x="606967" y="6410"/>
                    </a:lnTo>
                    <a:lnTo>
                      <a:pt x="654179" y="1620"/>
                    </a:lnTo>
                    <a:lnTo>
                      <a:pt x="702261" y="0"/>
                    </a:lnTo>
                    <a:lnTo>
                      <a:pt x="7367943" y="0"/>
                    </a:lnTo>
                    <a:lnTo>
                      <a:pt x="7416023" y="1620"/>
                    </a:lnTo>
                    <a:lnTo>
                      <a:pt x="7463234" y="6410"/>
                    </a:lnTo>
                    <a:lnTo>
                      <a:pt x="7509471" y="14267"/>
                    </a:lnTo>
                    <a:lnTo>
                      <a:pt x="7554629" y="25085"/>
                    </a:lnTo>
                    <a:lnTo>
                      <a:pt x="7598604" y="38759"/>
                    </a:lnTo>
                    <a:lnTo>
                      <a:pt x="7641292" y="55186"/>
                    </a:lnTo>
                    <a:lnTo>
                      <a:pt x="7682587" y="74260"/>
                    </a:lnTo>
                    <a:lnTo>
                      <a:pt x="7722384" y="95878"/>
                    </a:lnTo>
                    <a:lnTo>
                      <a:pt x="7760581" y="119933"/>
                    </a:lnTo>
                    <a:lnTo>
                      <a:pt x="7797071" y="146323"/>
                    </a:lnTo>
                    <a:lnTo>
                      <a:pt x="7831750" y="174941"/>
                    </a:lnTo>
                    <a:lnTo>
                      <a:pt x="7864514" y="205684"/>
                    </a:lnTo>
                    <a:lnTo>
                      <a:pt x="7895258" y="238448"/>
                    </a:lnTo>
                    <a:lnTo>
                      <a:pt x="7923877" y="273126"/>
                    </a:lnTo>
                    <a:lnTo>
                      <a:pt x="7950267" y="309616"/>
                    </a:lnTo>
                    <a:lnTo>
                      <a:pt x="7974323" y="347811"/>
                    </a:lnTo>
                    <a:lnTo>
                      <a:pt x="7995941" y="387609"/>
                    </a:lnTo>
                    <a:lnTo>
                      <a:pt x="8015016" y="428903"/>
                    </a:lnTo>
                    <a:lnTo>
                      <a:pt x="8031443" y="471590"/>
                    </a:lnTo>
                    <a:lnTo>
                      <a:pt x="8045118" y="515565"/>
                    </a:lnTo>
                    <a:lnTo>
                      <a:pt x="8055936" y="560723"/>
                    </a:lnTo>
                    <a:lnTo>
                      <a:pt x="8063793" y="606959"/>
                    </a:lnTo>
                    <a:lnTo>
                      <a:pt x="8068584" y="654170"/>
                    </a:lnTo>
                    <a:lnTo>
                      <a:pt x="8070204" y="702250"/>
                    </a:lnTo>
                    <a:lnTo>
                      <a:pt x="8070204" y="4376861"/>
                    </a:lnTo>
                    <a:lnTo>
                      <a:pt x="8068584" y="4424943"/>
                    </a:lnTo>
                    <a:lnTo>
                      <a:pt x="8063793" y="4472155"/>
                    </a:lnTo>
                    <a:lnTo>
                      <a:pt x="8055936" y="4518392"/>
                    </a:lnTo>
                    <a:lnTo>
                      <a:pt x="8045118" y="4563551"/>
                    </a:lnTo>
                    <a:lnTo>
                      <a:pt x="8031443" y="4607527"/>
                    </a:lnTo>
                    <a:lnTo>
                      <a:pt x="8015016" y="4650214"/>
                    </a:lnTo>
                    <a:lnTo>
                      <a:pt x="7995941" y="4691509"/>
                    </a:lnTo>
                    <a:lnTo>
                      <a:pt x="7974323" y="4731307"/>
                    </a:lnTo>
                    <a:lnTo>
                      <a:pt x="7950267" y="4769504"/>
                    </a:lnTo>
                    <a:lnTo>
                      <a:pt x="7923877" y="4805994"/>
                    </a:lnTo>
                    <a:lnTo>
                      <a:pt x="7895258" y="4840673"/>
                    </a:lnTo>
                    <a:lnTo>
                      <a:pt x="7864514" y="4873436"/>
                    </a:lnTo>
                    <a:lnTo>
                      <a:pt x="7831750" y="4904180"/>
                    </a:lnTo>
                    <a:lnTo>
                      <a:pt x="7797071" y="4932799"/>
                    </a:lnTo>
                    <a:lnTo>
                      <a:pt x="7760581" y="4959188"/>
                    </a:lnTo>
                    <a:lnTo>
                      <a:pt x="7722384" y="4983244"/>
                    </a:lnTo>
                    <a:lnTo>
                      <a:pt x="7682587" y="5004861"/>
                    </a:lnTo>
                    <a:lnTo>
                      <a:pt x="7641292" y="5023936"/>
                    </a:lnTo>
                    <a:lnTo>
                      <a:pt x="7598604" y="5040363"/>
                    </a:lnTo>
                    <a:lnTo>
                      <a:pt x="7554629" y="5054037"/>
                    </a:lnTo>
                    <a:lnTo>
                      <a:pt x="7509471" y="5064855"/>
                    </a:lnTo>
                    <a:lnTo>
                      <a:pt x="7463234" y="5072712"/>
                    </a:lnTo>
                    <a:lnTo>
                      <a:pt x="7416023" y="5077502"/>
                    </a:lnTo>
                    <a:lnTo>
                      <a:pt x="7367943" y="5079122"/>
                    </a:lnTo>
                    <a:close/>
                  </a:path>
                </a:pathLst>
              </a:custGeom>
              <a:ln w="73296">
                <a:solidFill>
                  <a:srgbClr val="C00000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3" name="object 8">
                <a:extLst>
                  <a:ext uri="{FF2B5EF4-FFF2-40B4-BE49-F238E27FC236}">
                    <a16:creationId xmlns:a16="http://schemas.microsoft.com/office/drawing/2014/main" id="{3570C207-C46C-E01C-F185-AA39015C396F}"/>
                  </a:ext>
                </a:extLst>
              </p:cNvPr>
              <p:cNvSpPr/>
              <p:nvPr/>
            </p:nvSpPr>
            <p:spPr>
              <a:xfrm>
                <a:off x="2949856" y="3697090"/>
                <a:ext cx="4359274" cy="1377315"/>
              </a:xfrm>
              <a:custGeom>
                <a:avLst/>
                <a:gdLst/>
                <a:ahLst/>
                <a:cxnLst/>
                <a:rect l="l" t="t" r="r" b="b"/>
                <a:pathLst>
                  <a:path w="4359275" h="1377314">
                    <a:moveTo>
                      <a:pt x="4359102" y="0"/>
                    </a:moveTo>
                    <a:lnTo>
                      <a:pt x="0" y="0"/>
                    </a:lnTo>
                    <a:lnTo>
                      <a:pt x="0" y="1377109"/>
                    </a:lnTo>
                    <a:lnTo>
                      <a:pt x="4359102" y="1377109"/>
                    </a:lnTo>
                    <a:lnTo>
                      <a:pt x="43591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59651420-9DB5-9CFD-CC5F-0E278B2BB11E}"/>
                </a:ext>
              </a:extLst>
            </p:cNvPr>
            <p:cNvSpPr txBox="1"/>
            <p:nvPr/>
          </p:nvSpPr>
          <p:spPr>
            <a:xfrm>
              <a:off x="2102762" y="2464512"/>
              <a:ext cx="2142499" cy="854379"/>
            </a:xfrm>
            <a:prstGeom prst="rect">
              <a:avLst/>
            </a:prstGeom>
          </p:spPr>
          <p:txBody>
            <a:bodyPr vert="horz" wrap="square" lIns="0" tIns="136313" rIns="0" bIns="0" rtlCol="0">
              <a:spAutoFit/>
            </a:bodyPr>
            <a:lstStyle/>
            <a:p>
              <a:pPr marL="151330" marR="3081" indent="-144014" algn="ctr">
                <a:lnSpc>
                  <a:spcPct val="71800"/>
                </a:lnSpc>
                <a:spcBef>
                  <a:spcPts val="1073"/>
                </a:spcBef>
              </a:pPr>
              <a:r>
                <a:rPr sz="3200" b="1" spc="-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Ав</a:t>
              </a:r>
              <a:r>
                <a:rPr sz="3200" b="1" spc="-64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sz="3200" b="1" spc="-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орс</a:t>
              </a:r>
              <a:r>
                <a:rPr sz="3200" b="1" spc="-3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sz="3200" b="1" spc="-3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ая  </a:t>
              </a:r>
              <a:r>
                <a:rPr sz="3200" b="1" spc="-6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практика</a:t>
              </a:r>
              <a:endParaRPr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bject 11">
              <a:extLst>
                <a:ext uri="{FF2B5EF4-FFF2-40B4-BE49-F238E27FC236}">
                  <a16:creationId xmlns:a16="http://schemas.microsoft.com/office/drawing/2014/main" id="{4C161FA3-58BA-74BA-4836-C4DB796EDBC0}"/>
                </a:ext>
              </a:extLst>
            </p:cNvPr>
            <p:cNvSpPr/>
            <p:nvPr/>
          </p:nvSpPr>
          <p:spPr>
            <a:xfrm>
              <a:off x="3161869" y="4723210"/>
              <a:ext cx="0" cy="182136"/>
            </a:xfrm>
            <a:custGeom>
              <a:avLst/>
              <a:gdLst/>
              <a:ahLst/>
              <a:cxnLst/>
              <a:rect l="l" t="t" r="r" b="b"/>
              <a:pathLst>
                <a:path h="300354">
                  <a:moveTo>
                    <a:pt x="0" y="300033"/>
                  </a:moveTo>
                  <a:lnTo>
                    <a:pt x="0" y="0"/>
                  </a:lnTo>
                  <a:lnTo>
                    <a:pt x="0" y="30003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6A497419-A0F9-E5B0-64C0-A5BF247D634D}"/>
                </a:ext>
              </a:extLst>
            </p:cNvPr>
            <p:cNvSpPr txBox="1"/>
            <p:nvPr/>
          </p:nvSpPr>
          <p:spPr>
            <a:xfrm>
              <a:off x="784138" y="4360480"/>
              <a:ext cx="4893786" cy="913982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 indent="582602">
                <a:lnSpc>
                  <a:spcPct val="122900"/>
                </a:lnSpc>
                <a:spcBef>
                  <a:spcPts val="58"/>
                </a:spcBef>
              </a:pPr>
              <a:r>
                <a:rPr lang="ru-RU" sz="1600" b="1" spc="15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Ворона В.В. - зам. заведующего,</a:t>
              </a:r>
            </a:p>
            <a:p>
              <a:pPr marL="7701" marR="3081" indent="582602">
                <a:lnSpc>
                  <a:spcPct val="122900"/>
                </a:lnSpc>
                <a:spcBef>
                  <a:spcPts val="58"/>
                </a:spcBef>
              </a:pPr>
              <a:r>
                <a:rPr lang="ru-RU" sz="1600" b="1" spc="15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Краснослободцева</a:t>
              </a:r>
              <a:r>
                <a:rPr lang="ru-RU" sz="1600" b="1" spc="15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М.И. - заведующий,</a:t>
              </a:r>
            </a:p>
            <a:p>
              <a:pPr marL="7701" marR="3081" indent="582602">
                <a:lnSpc>
                  <a:spcPct val="122900"/>
                </a:lnSpc>
                <a:spcBef>
                  <a:spcPts val="58"/>
                </a:spcBef>
              </a:pPr>
              <a:r>
                <a:rPr lang="ru-RU" sz="1600" b="1" spc="15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Хорохорина</a:t>
              </a:r>
              <a:r>
                <a:rPr lang="ru-RU" sz="1600" b="1" spc="15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Ю.Н. - педагог-психолог</a:t>
              </a:r>
              <a:endParaRPr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3E3482F0-C9F7-7073-5FEA-D1EF48BA6AB4}"/>
                </a:ext>
              </a:extLst>
            </p:cNvPr>
            <p:cNvSpPr txBox="1"/>
            <p:nvPr/>
          </p:nvSpPr>
          <p:spPr>
            <a:xfrm>
              <a:off x="7129224" y="3557942"/>
              <a:ext cx="3307320" cy="627814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 indent="276091">
                <a:lnSpc>
                  <a:spcPct val="122900"/>
                </a:lnSpc>
                <a:spcBef>
                  <a:spcPts val="58"/>
                </a:spcBef>
              </a:pP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Практика адаптирована </a:t>
              </a:r>
              <a:r>
                <a:rPr sz="1728" spc="15" dirty="0">
                  <a:solidFill>
                    <a:srgbClr val="010202"/>
                  </a:solidFill>
                  <a:latin typeface="Gotham Pro"/>
                  <a:cs typeface="Gotham Pro"/>
                </a:rPr>
                <a:t> </a:t>
              </a: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под</a:t>
              </a:r>
              <a:r>
                <a:rPr sz="1728" spc="-18" dirty="0">
                  <a:solidFill>
                    <a:srgbClr val="010202"/>
                  </a:solidFill>
                  <a:latin typeface="Gotham Pro"/>
                  <a:cs typeface="Gotham Pro"/>
                </a:rPr>
                <a:t> </a:t>
              </a: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педагогические</a:t>
              </a:r>
              <a:r>
                <a:rPr sz="1728" spc="-15" dirty="0">
                  <a:solidFill>
                    <a:srgbClr val="010202"/>
                  </a:solidFill>
                  <a:latin typeface="Gotham Pro"/>
                  <a:cs typeface="Gotham Pro"/>
                </a:rPr>
                <a:t> </a:t>
              </a: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условия</a:t>
              </a:r>
              <a:endParaRPr sz="1728">
                <a:latin typeface="Gotham Pro"/>
                <a:cs typeface="Gotham Pro"/>
              </a:endParaRPr>
            </a:p>
          </p:txBody>
        </p:sp>
        <p:grpSp>
          <p:nvGrpSpPr>
            <p:cNvPr id="30" name="object 16">
              <a:extLst>
                <a:ext uri="{FF2B5EF4-FFF2-40B4-BE49-F238E27FC236}">
                  <a16:creationId xmlns:a16="http://schemas.microsoft.com/office/drawing/2014/main" id="{86D11639-3671-00A8-96A2-CFD8085775BB}"/>
                </a:ext>
              </a:extLst>
            </p:cNvPr>
            <p:cNvGrpSpPr/>
            <p:nvPr/>
          </p:nvGrpSpPr>
          <p:grpSpPr>
            <a:xfrm>
              <a:off x="6313445" y="2546118"/>
              <a:ext cx="4938453" cy="3414753"/>
              <a:chOff x="10212623" y="3743257"/>
              <a:chExt cx="8143875" cy="5631180"/>
            </a:xfrm>
          </p:grpSpPr>
          <p:sp>
            <p:nvSpPr>
              <p:cNvPr id="37" name="object 17">
                <a:extLst>
                  <a:ext uri="{FF2B5EF4-FFF2-40B4-BE49-F238E27FC236}">
                    <a16:creationId xmlns:a16="http://schemas.microsoft.com/office/drawing/2014/main" id="{21CEDA7D-5B81-0AA1-B0D6-508AC026398E}"/>
                  </a:ext>
                </a:extLst>
              </p:cNvPr>
              <p:cNvSpPr/>
              <p:nvPr/>
            </p:nvSpPr>
            <p:spPr>
              <a:xfrm>
                <a:off x="10249453" y="4257861"/>
                <a:ext cx="8070215" cy="5079365"/>
              </a:xfrm>
              <a:custGeom>
                <a:avLst/>
                <a:gdLst/>
                <a:ahLst/>
                <a:cxnLst/>
                <a:rect l="l" t="t" r="r" b="b"/>
                <a:pathLst>
                  <a:path w="8070215" h="5079365">
                    <a:moveTo>
                      <a:pt x="7367943" y="5079122"/>
                    </a:moveTo>
                    <a:lnTo>
                      <a:pt x="702261" y="5079122"/>
                    </a:lnTo>
                    <a:lnTo>
                      <a:pt x="654179" y="5077502"/>
                    </a:lnTo>
                    <a:lnTo>
                      <a:pt x="606967" y="5072712"/>
                    </a:lnTo>
                    <a:lnTo>
                      <a:pt x="560730" y="5064855"/>
                    </a:lnTo>
                    <a:lnTo>
                      <a:pt x="515571" y="5054037"/>
                    </a:lnTo>
                    <a:lnTo>
                      <a:pt x="471595" y="5040363"/>
                    </a:lnTo>
                    <a:lnTo>
                      <a:pt x="428907" y="5023936"/>
                    </a:lnTo>
                    <a:lnTo>
                      <a:pt x="387612" y="5004861"/>
                    </a:lnTo>
                    <a:lnTo>
                      <a:pt x="347814" y="4983244"/>
                    </a:lnTo>
                    <a:lnTo>
                      <a:pt x="309618" y="4959188"/>
                    </a:lnTo>
                    <a:lnTo>
                      <a:pt x="273128" y="4932799"/>
                    </a:lnTo>
                    <a:lnTo>
                      <a:pt x="238449" y="4904180"/>
                    </a:lnTo>
                    <a:lnTo>
                      <a:pt x="205686" y="4873436"/>
                    </a:lnTo>
                    <a:lnTo>
                      <a:pt x="174942" y="4840673"/>
                    </a:lnTo>
                    <a:lnTo>
                      <a:pt x="146323" y="4805994"/>
                    </a:lnTo>
                    <a:lnTo>
                      <a:pt x="119934" y="4769504"/>
                    </a:lnTo>
                    <a:lnTo>
                      <a:pt x="95878" y="4731307"/>
                    </a:lnTo>
                    <a:lnTo>
                      <a:pt x="74261" y="4691509"/>
                    </a:lnTo>
                    <a:lnTo>
                      <a:pt x="55186" y="4650214"/>
                    </a:lnTo>
                    <a:lnTo>
                      <a:pt x="38759" y="4607527"/>
                    </a:lnTo>
                    <a:lnTo>
                      <a:pt x="25085" y="4563551"/>
                    </a:lnTo>
                    <a:lnTo>
                      <a:pt x="14267" y="4518392"/>
                    </a:lnTo>
                    <a:lnTo>
                      <a:pt x="6410" y="4472155"/>
                    </a:lnTo>
                    <a:lnTo>
                      <a:pt x="1620" y="4424943"/>
                    </a:lnTo>
                    <a:lnTo>
                      <a:pt x="0" y="4376861"/>
                    </a:lnTo>
                    <a:lnTo>
                      <a:pt x="0" y="702250"/>
                    </a:lnTo>
                    <a:lnTo>
                      <a:pt x="1620" y="654170"/>
                    </a:lnTo>
                    <a:lnTo>
                      <a:pt x="6410" y="606959"/>
                    </a:lnTo>
                    <a:lnTo>
                      <a:pt x="14267" y="560723"/>
                    </a:lnTo>
                    <a:lnTo>
                      <a:pt x="25085" y="515565"/>
                    </a:lnTo>
                    <a:lnTo>
                      <a:pt x="38759" y="471590"/>
                    </a:lnTo>
                    <a:lnTo>
                      <a:pt x="55186" y="428903"/>
                    </a:lnTo>
                    <a:lnTo>
                      <a:pt x="74261" y="387609"/>
                    </a:lnTo>
                    <a:lnTo>
                      <a:pt x="95878" y="347811"/>
                    </a:lnTo>
                    <a:lnTo>
                      <a:pt x="119934" y="309616"/>
                    </a:lnTo>
                    <a:lnTo>
                      <a:pt x="146323" y="273126"/>
                    </a:lnTo>
                    <a:lnTo>
                      <a:pt x="174942" y="238448"/>
                    </a:lnTo>
                    <a:lnTo>
                      <a:pt x="205686" y="205684"/>
                    </a:lnTo>
                    <a:lnTo>
                      <a:pt x="238449" y="174941"/>
                    </a:lnTo>
                    <a:lnTo>
                      <a:pt x="273128" y="146323"/>
                    </a:lnTo>
                    <a:lnTo>
                      <a:pt x="309618" y="119933"/>
                    </a:lnTo>
                    <a:lnTo>
                      <a:pt x="347814" y="95878"/>
                    </a:lnTo>
                    <a:lnTo>
                      <a:pt x="387612" y="74260"/>
                    </a:lnTo>
                    <a:lnTo>
                      <a:pt x="428907" y="55186"/>
                    </a:lnTo>
                    <a:lnTo>
                      <a:pt x="471595" y="38759"/>
                    </a:lnTo>
                    <a:lnTo>
                      <a:pt x="515571" y="25085"/>
                    </a:lnTo>
                    <a:lnTo>
                      <a:pt x="560730" y="14267"/>
                    </a:lnTo>
                    <a:lnTo>
                      <a:pt x="606967" y="6410"/>
                    </a:lnTo>
                    <a:lnTo>
                      <a:pt x="654179" y="1620"/>
                    </a:lnTo>
                    <a:lnTo>
                      <a:pt x="702261" y="0"/>
                    </a:lnTo>
                    <a:lnTo>
                      <a:pt x="7367943" y="0"/>
                    </a:lnTo>
                    <a:lnTo>
                      <a:pt x="7416023" y="1620"/>
                    </a:lnTo>
                    <a:lnTo>
                      <a:pt x="7463234" y="6410"/>
                    </a:lnTo>
                    <a:lnTo>
                      <a:pt x="7509471" y="14267"/>
                    </a:lnTo>
                    <a:lnTo>
                      <a:pt x="7554629" y="25085"/>
                    </a:lnTo>
                    <a:lnTo>
                      <a:pt x="7598604" y="38759"/>
                    </a:lnTo>
                    <a:lnTo>
                      <a:pt x="7641292" y="55186"/>
                    </a:lnTo>
                    <a:lnTo>
                      <a:pt x="7682587" y="74260"/>
                    </a:lnTo>
                    <a:lnTo>
                      <a:pt x="7722384" y="95878"/>
                    </a:lnTo>
                    <a:lnTo>
                      <a:pt x="7760581" y="119933"/>
                    </a:lnTo>
                    <a:lnTo>
                      <a:pt x="7797071" y="146323"/>
                    </a:lnTo>
                    <a:lnTo>
                      <a:pt x="7831750" y="174941"/>
                    </a:lnTo>
                    <a:lnTo>
                      <a:pt x="7864514" y="205684"/>
                    </a:lnTo>
                    <a:lnTo>
                      <a:pt x="7895258" y="238448"/>
                    </a:lnTo>
                    <a:lnTo>
                      <a:pt x="7923877" y="273126"/>
                    </a:lnTo>
                    <a:lnTo>
                      <a:pt x="7950267" y="309616"/>
                    </a:lnTo>
                    <a:lnTo>
                      <a:pt x="7974323" y="347811"/>
                    </a:lnTo>
                    <a:lnTo>
                      <a:pt x="7995941" y="387609"/>
                    </a:lnTo>
                    <a:lnTo>
                      <a:pt x="8015016" y="428903"/>
                    </a:lnTo>
                    <a:lnTo>
                      <a:pt x="8031443" y="471590"/>
                    </a:lnTo>
                    <a:lnTo>
                      <a:pt x="8045118" y="515565"/>
                    </a:lnTo>
                    <a:lnTo>
                      <a:pt x="8055936" y="560723"/>
                    </a:lnTo>
                    <a:lnTo>
                      <a:pt x="8063793" y="606959"/>
                    </a:lnTo>
                    <a:lnTo>
                      <a:pt x="8068584" y="654170"/>
                    </a:lnTo>
                    <a:lnTo>
                      <a:pt x="8070204" y="702250"/>
                    </a:lnTo>
                    <a:lnTo>
                      <a:pt x="8070204" y="4376861"/>
                    </a:lnTo>
                    <a:lnTo>
                      <a:pt x="8068584" y="4424943"/>
                    </a:lnTo>
                    <a:lnTo>
                      <a:pt x="8063793" y="4472155"/>
                    </a:lnTo>
                    <a:lnTo>
                      <a:pt x="8055936" y="4518392"/>
                    </a:lnTo>
                    <a:lnTo>
                      <a:pt x="8045118" y="4563551"/>
                    </a:lnTo>
                    <a:lnTo>
                      <a:pt x="8031443" y="4607527"/>
                    </a:lnTo>
                    <a:lnTo>
                      <a:pt x="8015016" y="4650214"/>
                    </a:lnTo>
                    <a:lnTo>
                      <a:pt x="7995941" y="4691509"/>
                    </a:lnTo>
                    <a:lnTo>
                      <a:pt x="7974323" y="4731307"/>
                    </a:lnTo>
                    <a:lnTo>
                      <a:pt x="7950267" y="4769504"/>
                    </a:lnTo>
                    <a:lnTo>
                      <a:pt x="7923877" y="4805994"/>
                    </a:lnTo>
                    <a:lnTo>
                      <a:pt x="7895258" y="4840673"/>
                    </a:lnTo>
                    <a:lnTo>
                      <a:pt x="7864514" y="4873436"/>
                    </a:lnTo>
                    <a:lnTo>
                      <a:pt x="7831750" y="4904180"/>
                    </a:lnTo>
                    <a:lnTo>
                      <a:pt x="7797071" y="4932799"/>
                    </a:lnTo>
                    <a:lnTo>
                      <a:pt x="7760581" y="4959188"/>
                    </a:lnTo>
                    <a:lnTo>
                      <a:pt x="7722384" y="4983244"/>
                    </a:lnTo>
                    <a:lnTo>
                      <a:pt x="7682587" y="5004861"/>
                    </a:lnTo>
                    <a:lnTo>
                      <a:pt x="7641292" y="5023936"/>
                    </a:lnTo>
                    <a:lnTo>
                      <a:pt x="7598604" y="5040363"/>
                    </a:lnTo>
                    <a:lnTo>
                      <a:pt x="7554629" y="5054037"/>
                    </a:lnTo>
                    <a:lnTo>
                      <a:pt x="7509471" y="5064855"/>
                    </a:lnTo>
                    <a:lnTo>
                      <a:pt x="7463234" y="5072712"/>
                    </a:lnTo>
                    <a:lnTo>
                      <a:pt x="7416023" y="5077502"/>
                    </a:lnTo>
                    <a:lnTo>
                      <a:pt x="7367943" y="5079122"/>
                    </a:lnTo>
                    <a:close/>
                  </a:path>
                </a:pathLst>
              </a:custGeom>
              <a:ln w="73296">
                <a:solidFill>
                  <a:srgbClr val="C00000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38" name="object 18">
                <a:extLst>
                  <a:ext uri="{FF2B5EF4-FFF2-40B4-BE49-F238E27FC236}">
                    <a16:creationId xmlns:a16="http://schemas.microsoft.com/office/drawing/2014/main" id="{F3BC323C-3F34-3747-55C9-E841AB87CDDB}"/>
                  </a:ext>
                </a:extLst>
              </p:cNvPr>
              <p:cNvSpPr/>
              <p:nvPr/>
            </p:nvSpPr>
            <p:spPr>
              <a:xfrm>
                <a:off x="11260546" y="3743257"/>
                <a:ext cx="6048375" cy="1377315"/>
              </a:xfrm>
              <a:custGeom>
                <a:avLst/>
                <a:gdLst/>
                <a:ahLst/>
                <a:cxnLst/>
                <a:rect l="l" t="t" r="r" b="b"/>
                <a:pathLst>
                  <a:path w="6048375" h="1377314">
                    <a:moveTo>
                      <a:pt x="6048014" y="0"/>
                    </a:moveTo>
                    <a:lnTo>
                      <a:pt x="0" y="0"/>
                    </a:lnTo>
                    <a:lnTo>
                      <a:pt x="0" y="1377109"/>
                    </a:lnTo>
                    <a:lnTo>
                      <a:pt x="6048014" y="1377109"/>
                    </a:lnTo>
                    <a:lnTo>
                      <a:pt x="604801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68A894CE-FECE-DC0C-BBF1-28FF39CB78B3}"/>
                </a:ext>
              </a:extLst>
            </p:cNvPr>
            <p:cNvSpPr txBox="1"/>
            <p:nvPr/>
          </p:nvSpPr>
          <p:spPr>
            <a:xfrm>
              <a:off x="6335779" y="2207276"/>
              <a:ext cx="5089920" cy="409257"/>
            </a:xfrm>
            <a:prstGeom prst="rect">
              <a:avLst/>
            </a:prstGeom>
          </p:spPr>
          <p:txBody>
            <a:bodyPr vert="horz" wrap="square" lIns="0" tIns="136313" rIns="0" bIns="0" rtlCol="0">
              <a:spAutoFit/>
            </a:bodyPr>
            <a:lstStyle/>
            <a:p>
              <a:pPr marL="668471" marR="3081" indent="-661155" algn="ctr">
                <a:lnSpc>
                  <a:spcPct val="71800"/>
                </a:lnSpc>
                <a:spcBef>
                  <a:spcPts val="1073"/>
                </a:spcBef>
              </a:pPr>
              <a:r>
                <a:rPr lang="ru-RU" sz="2400" b="1" spc="-3" dirty="0" smtClean="0">
                  <a:solidFill>
                    <a:srgbClr val="01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spc="-3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Посвящение в казачата</a:t>
              </a:r>
              <a:endPara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" name="object 20">
              <a:extLst>
                <a:ext uri="{FF2B5EF4-FFF2-40B4-BE49-F238E27FC236}">
                  <a16:creationId xmlns:a16="http://schemas.microsoft.com/office/drawing/2014/main" id="{909CCC8D-C802-4052-9482-759B0E28938F}"/>
                </a:ext>
              </a:extLst>
            </p:cNvPr>
            <p:cNvGrpSpPr/>
            <p:nvPr/>
          </p:nvGrpSpPr>
          <p:grpSpPr>
            <a:xfrm>
              <a:off x="8600645" y="4307697"/>
              <a:ext cx="226033" cy="597620"/>
              <a:chOff x="13984386" y="6648231"/>
              <a:chExt cx="372745" cy="985519"/>
            </a:xfrm>
          </p:grpSpPr>
          <p:sp>
            <p:nvSpPr>
              <p:cNvPr id="34" name="object 21">
                <a:extLst>
                  <a:ext uri="{FF2B5EF4-FFF2-40B4-BE49-F238E27FC236}">
                    <a16:creationId xmlns:a16="http://schemas.microsoft.com/office/drawing/2014/main" id="{16FC0948-14A5-117F-EA2E-6BE254E50CD6}"/>
                  </a:ext>
                </a:extLst>
              </p:cNvPr>
              <p:cNvSpPr/>
              <p:nvPr/>
            </p:nvSpPr>
            <p:spPr>
              <a:xfrm>
                <a:off x="14170508" y="7333446"/>
                <a:ext cx="0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h="300354">
                    <a:moveTo>
                      <a:pt x="0" y="300033"/>
                    </a:moveTo>
                    <a:lnTo>
                      <a:pt x="0" y="0"/>
                    </a:lnTo>
                    <a:lnTo>
                      <a:pt x="0" y="300033"/>
                    </a:lnTo>
                    <a:close/>
                  </a:path>
                </a:pathLst>
              </a:custGeom>
              <a:solidFill>
                <a:srgbClr val="010202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35" name="object 22">
                <a:extLst>
                  <a:ext uri="{FF2B5EF4-FFF2-40B4-BE49-F238E27FC236}">
                    <a16:creationId xmlns:a16="http://schemas.microsoft.com/office/drawing/2014/main" id="{150E213F-3AEE-AB53-9A4E-5F7C5D334A65}"/>
                  </a:ext>
                </a:extLst>
              </p:cNvPr>
              <p:cNvSpPr/>
              <p:nvPr/>
            </p:nvSpPr>
            <p:spPr>
              <a:xfrm>
                <a:off x="14107685" y="6648231"/>
                <a:ext cx="12573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685800">
                    <a:moveTo>
                      <a:pt x="0" y="685214"/>
                    </a:moveTo>
                    <a:lnTo>
                      <a:pt x="125650" y="685214"/>
                    </a:lnTo>
                    <a:lnTo>
                      <a:pt x="125650" y="0"/>
                    </a:lnTo>
                    <a:lnTo>
                      <a:pt x="0" y="0"/>
                    </a:lnTo>
                    <a:lnTo>
                      <a:pt x="0" y="685214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36" name="object 23">
                <a:extLst>
                  <a:ext uri="{FF2B5EF4-FFF2-40B4-BE49-F238E27FC236}">
                    <a16:creationId xmlns:a16="http://schemas.microsoft.com/office/drawing/2014/main" id="{5C900771-9CA4-3322-C823-BB6B028A512A}"/>
                  </a:ext>
                </a:extLst>
              </p:cNvPr>
              <p:cNvSpPr/>
              <p:nvPr/>
            </p:nvSpPr>
            <p:spPr>
              <a:xfrm>
                <a:off x="13984386" y="7192282"/>
                <a:ext cx="372745" cy="441325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441325">
                    <a:moveTo>
                      <a:pt x="372250" y="0"/>
                    </a:moveTo>
                    <a:lnTo>
                      <a:pt x="186119" y="79076"/>
                    </a:lnTo>
                    <a:lnTo>
                      <a:pt x="0" y="0"/>
                    </a:lnTo>
                    <a:lnTo>
                      <a:pt x="186119" y="441201"/>
                    </a:lnTo>
                    <a:lnTo>
                      <a:pt x="37225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C34BD0DF-BF24-C2CA-B19E-8A8C7EAE3CBD}"/>
                </a:ext>
              </a:extLst>
            </p:cNvPr>
            <p:cNvSpPr txBox="1"/>
            <p:nvPr/>
          </p:nvSpPr>
          <p:spPr>
            <a:xfrm>
              <a:off x="7846148" y="5071582"/>
              <a:ext cx="1873339" cy="276405"/>
            </a:xfrm>
            <a:prstGeom prst="rect">
              <a:avLst/>
            </a:prstGeom>
          </p:spPr>
          <p:txBody>
            <a:bodyPr vert="horz" wrap="square" lIns="0" tIns="10397" rIns="0" bIns="0" rtlCol="0">
              <a:spAutoFit/>
            </a:bodyPr>
            <a:lstStyle/>
            <a:p>
              <a:pPr marL="7701">
                <a:spcBef>
                  <a:spcPts val="82"/>
                </a:spcBef>
              </a:pP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Автор</a:t>
              </a:r>
              <a:r>
                <a:rPr sz="1728" spc="-33" dirty="0">
                  <a:solidFill>
                    <a:srgbClr val="010202"/>
                  </a:solidFill>
                  <a:latin typeface="Gotham Pro"/>
                  <a:cs typeface="Gotham Pro"/>
                </a:rPr>
                <a:t> </a:t>
              </a:r>
              <a:r>
                <a:rPr sz="1728" spc="12" dirty="0">
                  <a:solidFill>
                    <a:srgbClr val="010202"/>
                  </a:solidFill>
                  <a:latin typeface="Gotham Pro"/>
                  <a:cs typeface="Gotham Pro"/>
                </a:rPr>
                <a:t>методики</a:t>
              </a:r>
              <a:endParaRPr sz="1728">
                <a:latin typeface="Gotham Pro"/>
                <a:cs typeface="Gotham Pro"/>
              </a:endParaRPr>
            </a:p>
          </p:txBody>
        </p: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84" y="2403871"/>
            <a:ext cx="4893786" cy="308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5440866"/>
            <a:ext cx="11811857" cy="1234117"/>
            <a:chOff x="-233305" y="14027575"/>
            <a:chExt cx="12192000" cy="26372702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3305" y="14027575"/>
              <a:ext cx="12192000" cy="26372702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339355" y="18333482"/>
              <a:ext cx="10032151" cy="65771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r>
                <a:rPr lang="ru-RU" sz="2000" b="1" spc="-5" dirty="0" smtClean="0">
                  <a:latin typeface="Gotham Pro Black"/>
                  <a:cs typeface="Gotham Pro Black"/>
                </a:rPr>
                <a:t> </a:t>
              </a: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4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11350624" cy="1425065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аннотация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9977450" y="551617"/>
            <a:ext cx="1879269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6B029-2571-7800-D916-6D73C689BE9A}"/>
              </a:ext>
            </a:extLst>
          </p:cNvPr>
          <p:cNvGrpSpPr/>
          <p:nvPr/>
        </p:nvGrpSpPr>
        <p:grpSpPr>
          <a:xfrm>
            <a:off x="410967" y="4146811"/>
            <a:ext cx="11445751" cy="1601896"/>
            <a:chOff x="95852" y="2317744"/>
            <a:chExt cx="6889214" cy="1633629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97286F6F-028F-BCE9-85F2-D48AEC66EB68}"/>
                </a:ext>
              </a:extLst>
            </p:cNvPr>
            <p:cNvSpPr txBox="1"/>
            <p:nvPr/>
          </p:nvSpPr>
          <p:spPr>
            <a:xfrm>
              <a:off x="825764" y="2317744"/>
              <a:ext cx="1712767" cy="1171713"/>
            </a:xfrm>
            <a:prstGeom prst="rect">
              <a:avLst/>
            </a:prstGeom>
          </p:spPr>
          <p:txBody>
            <a:bodyPr vert="horz" wrap="square" lIns="0" tIns="10397" rIns="0" bIns="0" rtlCol="0">
              <a:spAutoFit/>
            </a:bodyPr>
            <a:lstStyle/>
            <a:p>
              <a:pPr marL="7701">
                <a:spcBef>
                  <a:spcPts val="82"/>
                </a:spcBef>
              </a:pPr>
              <a:r>
                <a:rPr lang="ru-RU" sz="7398" b="1" spc="9" dirty="0" smtClean="0">
                  <a:solidFill>
                    <a:srgbClr val="C00000"/>
                  </a:solidFill>
                  <a:latin typeface="Gotham Pro Black"/>
                  <a:cs typeface="Gotham Pro Black"/>
                </a:rPr>
                <a:t>  </a:t>
              </a:r>
              <a:endParaRPr sz="7398" dirty="0">
                <a:solidFill>
                  <a:srgbClr val="C00000"/>
                </a:solidFill>
                <a:latin typeface="Gotham Pro Black"/>
                <a:cs typeface="Gotham Pro Black"/>
              </a:endParaRPr>
            </a:p>
          </p:txBody>
        </p:sp>
        <p:sp>
          <p:nvSpPr>
            <p:cNvPr id="44" name="object 8">
              <a:extLst>
                <a:ext uri="{FF2B5EF4-FFF2-40B4-BE49-F238E27FC236}">
                  <a16:creationId xmlns:a16="http://schemas.microsoft.com/office/drawing/2014/main" id="{03F33EFD-5C50-F121-75BB-D262C365339F}"/>
                </a:ext>
              </a:extLst>
            </p:cNvPr>
            <p:cNvSpPr txBox="1"/>
            <p:nvPr/>
          </p:nvSpPr>
          <p:spPr>
            <a:xfrm>
              <a:off x="95852" y="2754472"/>
              <a:ext cx="2328110" cy="490124"/>
            </a:xfrm>
            <a:prstGeom prst="rect">
              <a:avLst/>
            </a:prstGeom>
          </p:spPr>
          <p:txBody>
            <a:bodyPr vert="horz" wrap="square" lIns="0" tIns="44282" rIns="0" bIns="0" rtlCol="0">
              <a:spAutoFit/>
            </a:bodyPr>
            <a:lstStyle/>
            <a:p>
              <a:pPr marL="7701" marR="3081" indent="118215" algn="ctr">
                <a:lnSpc>
                  <a:spcPts val="1480"/>
                </a:lnSpc>
                <a:spcBef>
                  <a:spcPts val="349"/>
                </a:spcBef>
              </a:pPr>
              <a:r>
                <a:rPr lang="ru-RU" spc="12" dirty="0" smtClean="0">
                  <a:solidFill>
                    <a:srgbClr val="002060"/>
                  </a:solidFill>
                  <a:latin typeface="Arial Black" pitchFamily="34" charset="0"/>
                  <a:cs typeface="Gotham Pro Medium"/>
                </a:rPr>
                <a:t> НОВИЗНА</a:t>
              </a:r>
            </a:p>
            <a:p>
              <a:pPr marL="7701" marR="3081" indent="118215" algn="ctr">
                <a:lnSpc>
                  <a:spcPts val="1480"/>
                </a:lnSpc>
                <a:spcBef>
                  <a:spcPts val="349"/>
                </a:spcBef>
              </a:pPr>
              <a:r>
                <a:rPr lang="ru-RU" spc="12" dirty="0" smtClean="0">
                  <a:solidFill>
                    <a:srgbClr val="002060"/>
                  </a:solidFill>
                  <a:latin typeface="Arial Black" pitchFamily="34" charset="0"/>
                  <a:cs typeface="Gotham Pro Medium"/>
                </a:rPr>
                <a:t>заключается:</a:t>
              </a:r>
              <a:endParaRPr dirty="0">
                <a:solidFill>
                  <a:srgbClr val="002060"/>
                </a:solidFill>
                <a:latin typeface="Arial Black" pitchFamily="34" charset="0"/>
                <a:cs typeface="Gotham Pro Medium"/>
              </a:endParaRPr>
            </a:p>
          </p:txBody>
        </p:sp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B5A5722E-FF28-5301-6CB5-0AAFC5C713DB}"/>
                </a:ext>
              </a:extLst>
            </p:cNvPr>
            <p:cNvSpPr/>
            <p:nvPr/>
          </p:nvSpPr>
          <p:spPr>
            <a:xfrm>
              <a:off x="312689" y="2495368"/>
              <a:ext cx="1863430" cy="1456005"/>
            </a:xfrm>
            <a:prstGeom prst="roundRect">
              <a:avLst/>
            </a:prstGeom>
            <a:ln w="7329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19">
              <a:extLst>
                <a:ext uri="{FF2B5EF4-FFF2-40B4-BE49-F238E27FC236}">
                  <a16:creationId xmlns:a16="http://schemas.microsoft.com/office/drawing/2014/main" id="{4777956F-2B12-2698-0D87-687A1B6542E6}"/>
                </a:ext>
              </a:extLst>
            </p:cNvPr>
            <p:cNvSpPr txBox="1"/>
            <p:nvPr/>
          </p:nvSpPr>
          <p:spPr>
            <a:xfrm>
              <a:off x="3317730" y="2495367"/>
              <a:ext cx="3667336" cy="1413620"/>
            </a:xfrm>
            <a:prstGeom prst="rect">
              <a:avLst/>
            </a:prstGeom>
          </p:spPr>
          <p:txBody>
            <a:bodyPr vert="horz" wrap="square" lIns="0" tIns="1155" rIns="0" bIns="0" rtlCol="0">
              <a:spAutoFit/>
            </a:bodyPr>
            <a:lstStyle/>
            <a:p>
              <a:pPr marL="24644" marR="3081" indent="-17328">
                <a:spcBef>
                  <a:spcPts val="300"/>
                </a:spcBef>
                <a:spcAft>
                  <a:spcPts val="300"/>
                </a:spcAft>
              </a:pPr>
              <a:r>
                <a:rPr lang="ru-RU" sz="1600" b="1" spc="-2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1600" b="1" spc="-15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признании </a:t>
              </a:r>
              <a:r>
                <a:rPr lang="ru-RU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духовно-нравственной основы патриотизма; </a:t>
              </a:r>
            </a:p>
            <a:p>
              <a:pPr marL="24644" marR="3081" indent="-17328">
                <a:spcBef>
                  <a:spcPts val="300"/>
                </a:spcBef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преимущественном использовании практических методов духовно-нравственного и патриотического воспитания;</a:t>
              </a:r>
            </a:p>
            <a:p>
              <a:pPr marL="24644" marR="3081" indent="-17328">
                <a:spcBef>
                  <a:spcPts val="300"/>
                </a:spcBef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алгоритме формирования патриотических чувств: </a:t>
              </a:r>
              <a:r>
                <a:rPr lang="ru-RU" sz="16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знания к принятию, к осознанию и действию (поступку).</a:t>
              </a:r>
              <a:endParaRPr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0ABDF40-97A5-AAA5-665E-A26DEA922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71" y="2741953"/>
              <a:ext cx="729363" cy="125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DB46CA3-C83C-E6C1-257F-B3FD1EE7E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71" y="3111930"/>
              <a:ext cx="729363" cy="125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3752BB5-FBA2-8363-D66C-64C4A35741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71" y="3476941"/>
              <a:ext cx="729363" cy="125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BC05812-B9EC-2AC8-D331-129D9C7D5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71" y="3831607"/>
              <a:ext cx="729363" cy="1251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bject 6">
            <a:extLst>
              <a:ext uri="{FF2B5EF4-FFF2-40B4-BE49-F238E27FC236}">
                <a16:creationId xmlns:a16="http://schemas.microsoft.com/office/drawing/2014/main" id="{E5ECB819-735E-8056-1B95-31851D5A7A4E}"/>
              </a:ext>
            </a:extLst>
          </p:cNvPr>
          <p:cNvSpPr txBox="1"/>
          <p:nvPr/>
        </p:nvSpPr>
        <p:spPr>
          <a:xfrm>
            <a:off x="410967" y="1321506"/>
            <a:ext cx="11445752" cy="393923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just"/>
            <a:r>
              <a:rPr lang="ru-RU" spc="12" dirty="0" smtClean="0">
                <a:solidFill>
                  <a:srgbClr val="010202"/>
                </a:solidFill>
                <a:latin typeface="Gotham Pro"/>
                <a:cs typeface="Gotham Pro"/>
              </a:rPr>
              <a:t> 	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требует от образовательных учреждений повышения потенциала воспитательных программ, проектов, новых форм  организации, содержания, методов работы, адекватных современным социально – педагогическим реалиям. Предпочтение отдаётся формам воспитательной работы, дающим наибольший эффект. Это касается всех направлений воспитательной деятельности.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Содержание работы в рамках проекта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«Горжусь тобой, Отечество! Мы – казачата!»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поиск, разработку и апробацию наиболее эффективных направлений, форм и содержания духовно-нравственного и патриотического воспитания детей дошкольного возраста. </a:t>
            </a:r>
          </a:p>
          <a:p>
            <a:pPr algn="just"/>
            <a:r>
              <a:rPr lang="ru-RU" b="1" spc="-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spc="-1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обусловлена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отсутствием эффективной системы духовно-нравственного и патриотического воспитания не только в рамках отдельно взятого учреждения, но и муниципального образовательного пространства.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 algn="just">
              <a:lnSpc>
                <a:spcPts val="2159"/>
              </a:lnSpc>
              <a:spcBef>
                <a:spcPts val="58"/>
              </a:spcBef>
            </a:pPr>
            <a:endParaRPr lang="ru-RU" b="1" dirty="0" smtClean="0">
              <a:solidFill>
                <a:srgbClr val="002060"/>
              </a:solidFill>
            </a:endParaRPr>
          </a:p>
          <a:p>
            <a:pPr marL="7701" marR="3081" algn="just">
              <a:lnSpc>
                <a:spcPts val="2159"/>
              </a:lnSpc>
              <a:spcBef>
                <a:spcPts val="58"/>
              </a:spcBef>
            </a:pPr>
            <a:endParaRPr lang="ru-RU" b="1" dirty="0" smtClean="0">
              <a:solidFill>
                <a:srgbClr val="002060"/>
              </a:solidFill>
            </a:endParaRPr>
          </a:p>
          <a:p>
            <a:pPr marL="7701" marR="3081">
              <a:lnSpc>
                <a:spcPts val="2159"/>
              </a:lnSpc>
              <a:spcBef>
                <a:spcPts val="58"/>
              </a:spcBef>
            </a:pPr>
            <a:endParaRPr dirty="0">
              <a:latin typeface="Gotham Pro"/>
              <a:cs typeface="Gotham Pro"/>
            </a:endParaRPr>
          </a:p>
        </p:txBody>
      </p:sp>
      <p:sp>
        <p:nvSpPr>
          <p:cNvPr id="53" name="object 9">
            <a:extLst>
              <a:ext uri="{FF2B5EF4-FFF2-40B4-BE49-F238E27FC236}">
                <a16:creationId xmlns:a16="http://schemas.microsoft.com/office/drawing/2014/main" id="{93D91D88-B89A-5B2A-CDA7-CE1D968A1643}"/>
              </a:ext>
            </a:extLst>
          </p:cNvPr>
          <p:cNvSpPr/>
          <p:nvPr/>
        </p:nvSpPr>
        <p:spPr>
          <a:xfrm>
            <a:off x="10274156" y="5950138"/>
            <a:ext cx="1917844" cy="724845"/>
          </a:xfrm>
          <a:custGeom>
            <a:avLst/>
            <a:gdLst/>
            <a:ahLst/>
            <a:cxnLst/>
            <a:rect l="l" t="t" r="r" b="b"/>
            <a:pathLst>
              <a:path w="4102100" h="3776345">
                <a:moveTo>
                  <a:pt x="4101909" y="1118895"/>
                </a:moveTo>
                <a:lnTo>
                  <a:pt x="2749131" y="1421663"/>
                </a:lnTo>
                <a:lnTo>
                  <a:pt x="2749131" y="1605394"/>
                </a:lnTo>
                <a:lnTo>
                  <a:pt x="2704211" y="2024646"/>
                </a:lnTo>
                <a:lnTo>
                  <a:pt x="2400795" y="1982266"/>
                </a:lnTo>
                <a:lnTo>
                  <a:pt x="2300605" y="1702015"/>
                </a:lnTo>
                <a:lnTo>
                  <a:pt x="2282088" y="1671320"/>
                </a:lnTo>
                <a:lnTo>
                  <a:pt x="2254224" y="1650809"/>
                </a:lnTo>
                <a:lnTo>
                  <a:pt x="2220696" y="1642262"/>
                </a:lnTo>
                <a:lnTo>
                  <a:pt x="2185263" y="1647431"/>
                </a:lnTo>
                <a:lnTo>
                  <a:pt x="2154580" y="1665922"/>
                </a:lnTo>
                <a:lnTo>
                  <a:pt x="2134082" y="1693786"/>
                </a:lnTo>
                <a:lnTo>
                  <a:pt x="2125535" y="1727301"/>
                </a:lnTo>
                <a:lnTo>
                  <a:pt x="2130679" y="1762760"/>
                </a:lnTo>
                <a:lnTo>
                  <a:pt x="2199068" y="1954085"/>
                </a:lnTo>
                <a:lnTo>
                  <a:pt x="1520748" y="1859343"/>
                </a:lnTo>
                <a:lnTo>
                  <a:pt x="1525130" y="1853260"/>
                </a:lnTo>
                <a:lnTo>
                  <a:pt x="1533334" y="1819656"/>
                </a:lnTo>
                <a:lnTo>
                  <a:pt x="1527810" y="1784248"/>
                </a:lnTo>
                <a:lnTo>
                  <a:pt x="1453908" y="1584185"/>
                </a:lnTo>
                <a:lnTo>
                  <a:pt x="2702001" y="1605368"/>
                </a:lnTo>
                <a:lnTo>
                  <a:pt x="2721584" y="1601470"/>
                </a:lnTo>
                <a:lnTo>
                  <a:pt x="2744406" y="1605394"/>
                </a:lnTo>
                <a:lnTo>
                  <a:pt x="2749131" y="1605394"/>
                </a:lnTo>
                <a:lnTo>
                  <a:pt x="2749131" y="1421663"/>
                </a:lnTo>
                <a:lnTo>
                  <a:pt x="2725470" y="1426946"/>
                </a:lnTo>
                <a:lnTo>
                  <a:pt x="2721178" y="1428826"/>
                </a:lnTo>
                <a:lnTo>
                  <a:pt x="2703499" y="1424940"/>
                </a:lnTo>
                <a:lnTo>
                  <a:pt x="1386827" y="1402562"/>
                </a:lnTo>
                <a:lnTo>
                  <a:pt x="1354607" y="1315339"/>
                </a:lnTo>
                <a:lnTo>
                  <a:pt x="1354607" y="1836127"/>
                </a:lnTo>
                <a:lnTo>
                  <a:pt x="1053439" y="1794052"/>
                </a:lnTo>
                <a:lnTo>
                  <a:pt x="995375" y="1576387"/>
                </a:lnTo>
                <a:lnTo>
                  <a:pt x="1260335" y="1580896"/>
                </a:lnTo>
                <a:lnTo>
                  <a:pt x="1354607" y="1836127"/>
                </a:lnTo>
                <a:lnTo>
                  <a:pt x="1354607" y="1315339"/>
                </a:lnTo>
                <a:lnTo>
                  <a:pt x="1193253" y="878484"/>
                </a:lnTo>
                <a:lnTo>
                  <a:pt x="1193253" y="1399273"/>
                </a:lnTo>
                <a:lnTo>
                  <a:pt x="947013" y="1395082"/>
                </a:lnTo>
                <a:lnTo>
                  <a:pt x="645718" y="265633"/>
                </a:lnTo>
                <a:lnTo>
                  <a:pt x="755484" y="214071"/>
                </a:lnTo>
                <a:lnTo>
                  <a:pt x="1193253" y="1399273"/>
                </a:lnTo>
                <a:lnTo>
                  <a:pt x="1193253" y="878484"/>
                </a:lnTo>
                <a:lnTo>
                  <a:pt x="891628" y="61836"/>
                </a:lnTo>
                <a:lnTo>
                  <a:pt x="890752" y="60439"/>
                </a:lnTo>
                <a:lnTo>
                  <a:pt x="888657" y="51841"/>
                </a:lnTo>
                <a:lnTo>
                  <a:pt x="867308" y="23050"/>
                </a:lnTo>
                <a:lnTo>
                  <a:pt x="837615" y="5308"/>
                </a:lnTo>
                <a:lnTo>
                  <a:pt x="803427" y="0"/>
                </a:lnTo>
                <a:lnTo>
                  <a:pt x="768629" y="8521"/>
                </a:lnTo>
                <a:lnTo>
                  <a:pt x="51816" y="345236"/>
                </a:lnTo>
                <a:lnTo>
                  <a:pt x="23037" y="366585"/>
                </a:lnTo>
                <a:lnTo>
                  <a:pt x="5308" y="396278"/>
                </a:lnTo>
                <a:lnTo>
                  <a:pt x="0" y="430466"/>
                </a:lnTo>
                <a:lnTo>
                  <a:pt x="8509" y="465277"/>
                </a:lnTo>
                <a:lnTo>
                  <a:pt x="22999" y="487184"/>
                </a:lnTo>
                <a:lnTo>
                  <a:pt x="42430" y="503478"/>
                </a:lnTo>
                <a:lnTo>
                  <a:pt x="65328" y="513651"/>
                </a:lnTo>
                <a:lnTo>
                  <a:pt x="90246" y="517156"/>
                </a:lnTo>
                <a:lnTo>
                  <a:pt x="99898" y="516636"/>
                </a:lnTo>
                <a:lnTo>
                  <a:pt x="109562" y="515048"/>
                </a:lnTo>
                <a:lnTo>
                  <a:pt x="119138" y="512368"/>
                </a:lnTo>
                <a:lnTo>
                  <a:pt x="128549" y="508571"/>
                </a:lnTo>
                <a:lnTo>
                  <a:pt x="479755" y="343598"/>
                </a:lnTo>
                <a:lnTo>
                  <a:pt x="790841" y="1509763"/>
                </a:lnTo>
                <a:lnTo>
                  <a:pt x="792327" y="1517815"/>
                </a:lnTo>
                <a:lnTo>
                  <a:pt x="793445" y="1519555"/>
                </a:lnTo>
                <a:lnTo>
                  <a:pt x="863523" y="1782254"/>
                </a:lnTo>
                <a:lnTo>
                  <a:pt x="851954" y="1785175"/>
                </a:lnTo>
                <a:lnTo>
                  <a:pt x="851954" y="1971230"/>
                </a:lnTo>
                <a:lnTo>
                  <a:pt x="655866" y="2593009"/>
                </a:lnTo>
                <a:lnTo>
                  <a:pt x="290817" y="2112429"/>
                </a:lnTo>
                <a:lnTo>
                  <a:pt x="851954" y="1971230"/>
                </a:lnTo>
                <a:lnTo>
                  <a:pt x="851954" y="1785175"/>
                </a:lnTo>
                <a:lnTo>
                  <a:pt x="114363" y="1970760"/>
                </a:lnTo>
                <a:lnTo>
                  <a:pt x="114046" y="1970824"/>
                </a:lnTo>
                <a:lnTo>
                  <a:pt x="97891" y="1978634"/>
                </a:lnTo>
                <a:lnTo>
                  <a:pt x="82042" y="1986203"/>
                </a:lnTo>
                <a:lnTo>
                  <a:pt x="81902" y="1986368"/>
                </a:lnTo>
                <a:lnTo>
                  <a:pt x="78638" y="1990001"/>
                </a:lnTo>
                <a:lnTo>
                  <a:pt x="58940" y="2011959"/>
                </a:lnTo>
                <a:lnTo>
                  <a:pt x="58686" y="2012657"/>
                </a:lnTo>
                <a:lnTo>
                  <a:pt x="58127" y="2013292"/>
                </a:lnTo>
                <a:lnTo>
                  <a:pt x="52793" y="2028964"/>
                </a:lnTo>
                <a:lnTo>
                  <a:pt x="47193" y="2044484"/>
                </a:lnTo>
                <a:lnTo>
                  <a:pt x="47231" y="2045335"/>
                </a:lnTo>
                <a:lnTo>
                  <a:pt x="46990" y="2046046"/>
                </a:lnTo>
                <a:lnTo>
                  <a:pt x="48704" y="2076627"/>
                </a:lnTo>
                <a:lnTo>
                  <a:pt x="48882" y="2080260"/>
                </a:lnTo>
                <a:lnTo>
                  <a:pt x="48933" y="2080577"/>
                </a:lnTo>
                <a:lnTo>
                  <a:pt x="49949" y="2082711"/>
                </a:lnTo>
                <a:lnTo>
                  <a:pt x="61214" y="2108200"/>
                </a:lnTo>
                <a:lnTo>
                  <a:pt x="63436" y="2110587"/>
                </a:lnTo>
                <a:lnTo>
                  <a:pt x="64528" y="2112835"/>
                </a:lnTo>
                <a:lnTo>
                  <a:pt x="589381" y="2803817"/>
                </a:lnTo>
                <a:lnTo>
                  <a:pt x="288251" y="3758717"/>
                </a:lnTo>
                <a:lnTo>
                  <a:pt x="286385" y="3776218"/>
                </a:lnTo>
                <a:lnTo>
                  <a:pt x="471932" y="3776218"/>
                </a:lnTo>
                <a:lnTo>
                  <a:pt x="723087" y="2979826"/>
                </a:lnTo>
                <a:lnTo>
                  <a:pt x="881761" y="3188716"/>
                </a:lnTo>
                <a:lnTo>
                  <a:pt x="896645" y="3204133"/>
                </a:lnTo>
                <a:lnTo>
                  <a:pt x="914158" y="3215297"/>
                </a:lnTo>
                <a:lnTo>
                  <a:pt x="933437" y="3222066"/>
                </a:lnTo>
                <a:lnTo>
                  <a:pt x="953668" y="3224352"/>
                </a:lnTo>
                <a:lnTo>
                  <a:pt x="967917" y="3223222"/>
                </a:lnTo>
                <a:lnTo>
                  <a:pt x="1008189" y="3205975"/>
                </a:lnTo>
                <a:lnTo>
                  <a:pt x="1043012" y="3146348"/>
                </a:lnTo>
                <a:lnTo>
                  <a:pt x="1041057" y="3111804"/>
                </a:lnTo>
                <a:lnTo>
                  <a:pt x="1025461" y="3079559"/>
                </a:lnTo>
                <a:lnTo>
                  <a:pt x="789559" y="2769019"/>
                </a:lnTo>
                <a:lnTo>
                  <a:pt x="1040155" y="1974405"/>
                </a:lnTo>
                <a:lnTo>
                  <a:pt x="2267635" y="2145868"/>
                </a:lnTo>
                <a:lnTo>
                  <a:pt x="2844457" y="3759301"/>
                </a:lnTo>
                <a:lnTo>
                  <a:pt x="2853728" y="3776218"/>
                </a:lnTo>
                <a:lnTo>
                  <a:pt x="3004566" y="3776218"/>
                </a:lnTo>
                <a:lnTo>
                  <a:pt x="3010979" y="3767505"/>
                </a:lnTo>
                <a:lnTo>
                  <a:pt x="3019539" y="3733977"/>
                </a:lnTo>
                <a:lnTo>
                  <a:pt x="3014395" y="3698532"/>
                </a:lnTo>
                <a:lnTo>
                  <a:pt x="2469350" y="2174049"/>
                </a:lnTo>
                <a:lnTo>
                  <a:pt x="2718727" y="2208873"/>
                </a:lnTo>
                <a:lnTo>
                  <a:pt x="3325215" y="3776218"/>
                </a:lnTo>
                <a:lnTo>
                  <a:pt x="3502799" y="3776218"/>
                </a:lnTo>
                <a:lnTo>
                  <a:pt x="3505873" y="3762743"/>
                </a:lnTo>
                <a:lnTo>
                  <a:pt x="3499815" y="3727424"/>
                </a:lnTo>
                <a:lnTo>
                  <a:pt x="2875991" y="2115248"/>
                </a:lnTo>
                <a:lnTo>
                  <a:pt x="2934957" y="1564957"/>
                </a:lnTo>
                <a:lnTo>
                  <a:pt x="4101909" y="1303807"/>
                </a:lnTo>
                <a:lnTo>
                  <a:pt x="4101909" y="1118895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5301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400550"/>
            <a:ext cx="12192000" cy="1774824"/>
            <a:chOff x="0" y="4400550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0550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dirty="0">
                <a:latin typeface="Gotham Pro Black"/>
                <a:cs typeface="Gotham Pro Black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252F67-46E5-46CE-8F5D-F19414BC4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9094" y="3336613"/>
            <a:ext cx="3354181" cy="335418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5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10888632" cy="938283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задачи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планируемые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9977450" y="1482894"/>
            <a:ext cx="1889429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9E078D98-9586-E40D-CD03-B2684F8DE1A2}"/>
              </a:ext>
            </a:extLst>
          </p:cNvPr>
          <p:cNvSpPr txBox="1"/>
          <p:nvPr/>
        </p:nvSpPr>
        <p:spPr>
          <a:xfrm>
            <a:off x="841375" y="1325367"/>
            <a:ext cx="10888633" cy="545814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3081">
              <a:spcBef>
                <a:spcPts val="500"/>
              </a:spcBef>
              <a:spcAft>
                <a:spcPts val="500"/>
              </a:spcAft>
            </a:pPr>
            <a:r>
              <a:rPr lang="ru-RU" sz="1600" b="1" spc="12" dirty="0" smtClean="0">
                <a:solidFill>
                  <a:srgbClr val="C00000"/>
                </a:solidFill>
                <a:cs typeface="Gotham Pro Medium" panose="02000603030000020004" pitchFamily="50" charset="0"/>
              </a:rPr>
              <a:t> </a:t>
            </a:r>
            <a:r>
              <a:rPr lang="ru-RU" sz="1600" b="1" spc="-1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нравственно-патриотического воспитания детей за счёт логически выстроенной системы воспитательной работы, основанной на расширении социального пространства и развитии социального взаимодействия.</a:t>
            </a:r>
            <a:r>
              <a:rPr lang="ru-RU" sz="1600" b="1" cap="small" spc="85" dirty="0" smtClean="0">
                <a:solidFill>
                  <a:srgbClr val="045A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>
              <a:spcBef>
                <a:spcPts val="1000"/>
              </a:spcBef>
              <a:spcAft>
                <a:spcPts val="500"/>
              </a:spcAft>
            </a:pPr>
            <a:r>
              <a:rPr lang="ru-RU" sz="1600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spc="-2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600" b="1" spc="-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еализовать систему мероприятий, направленных  на воспитание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«деятельного патриотизма»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на словах, а на деле);  использовать в работе с детьми систему мероприятий, содержание которых  направлено на формирование гражданского самосознания, активной гражданской и жизненной позиций, основ здорового образа жизни.</a:t>
            </a:r>
          </a:p>
          <a:p>
            <a:pPr marL="7701" marR="3081">
              <a:spcBef>
                <a:spcPts val="1000"/>
              </a:spcBef>
              <a:spcAft>
                <a:spcPts val="500"/>
              </a:spcAft>
            </a:pPr>
            <a:r>
              <a:rPr lang="ru-RU" sz="1600" b="1" spc="-2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spc="-2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идея:  </a:t>
            </a:r>
            <a:r>
              <a:rPr lang="ru-RU" sz="1600" b="1" spc="-2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ума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формирование умения различать добро и зло, представлений о нравственных ценностях.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сердца 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воспитания патриотизма (любви к людям, окружающему миру, родному городу, краю, Родине), формирование умения прощать, сопереживать, сочувствовать.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воли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развитие умения управлять поведением: послушание, уважение старших, почитание родителей, терпение,  стремление к достижению позитивной цели, преодоление трудностей.</a:t>
            </a:r>
            <a:endParaRPr lang="ru-RU" sz="1600" b="1" spc="12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01" marR="3081">
              <a:spcBef>
                <a:spcPts val="1000"/>
              </a:spcBef>
              <a:spcAft>
                <a:spcPts val="500"/>
              </a:spcAft>
            </a:pPr>
            <a:r>
              <a:rPr lang="ru-RU" sz="1600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Планируемые результаты  (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личностные):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уровня развития у участников проекта 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 чувств, гражданских качеств, активной гражданской позиции.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системы воспитательных мероприятий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нравственно-патриотической направленности; эффективной модели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социальными партнёрами; рост числа социальных партнёров.</a:t>
            </a:r>
          </a:p>
          <a:p>
            <a:pPr marL="7701" marR="3081">
              <a:spcBef>
                <a:spcPts val="1000"/>
              </a:spcBef>
              <a:spcAft>
                <a:spcPts val="500"/>
              </a:spcAft>
            </a:pPr>
            <a:endParaRPr lang="ru-RU" sz="1600" b="1" spc="12" dirty="0">
              <a:solidFill>
                <a:srgbClr val="002060"/>
              </a:solidFill>
              <a:cs typeface="Gotham Pro Medium" panose="02000603030000020004" pitchFamily="50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198" y="4436352"/>
            <a:ext cx="2895077" cy="22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6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7952668" cy="979389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практики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количество участников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10007930" y="551617"/>
            <a:ext cx="1843453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9E078D98-9586-E40D-CD03-B2684F8DE1A2}"/>
              </a:ext>
            </a:extLst>
          </p:cNvPr>
          <p:cNvSpPr txBox="1"/>
          <p:nvPr/>
        </p:nvSpPr>
        <p:spPr>
          <a:xfrm>
            <a:off x="485422" y="1715074"/>
            <a:ext cx="7302389" cy="410392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3081">
              <a:spcBef>
                <a:spcPts val="1000"/>
              </a:spcBef>
              <a:spcAft>
                <a:spcPts val="1000"/>
              </a:spcAft>
            </a:pPr>
            <a:r>
              <a:rPr lang="ru-RU" sz="1600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r>
              <a:rPr lang="ru-RU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pc="12" dirty="0" smtClean="0">
                <a:solidFill>
                  <a:srgbClr val="01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детского сада, их родители (законные представители), педагогические и административные работники учреждения.</a:t>
            </a:r>
          </a:p>
          <a:p>
            <a:pPr marL="7701" marR="3081">
              <a:spcBef>
                <a:spcPts val="100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 участники проекта (по согласованию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учащиеся, родители и педагогические работники образовательных организаций города; работники учреждений сферы культуры (музеев, библиотек); педагогические работники спортивных школ, иные заинтересованные организации и физические лица, социальные партнёры.</a:t>
            </a:r>
          </a:p>
          <a:p>
            <a:pPr marL="7701" marR="3081">
              <a:spcBef>
                <a:spcPts val="100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ежегодно составляет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75-80 детей (3 учебные группы); более 100 родителей; от 7до 10 социальных партнёров.</a:t>
            </a:r>
          </a:p>
          <a:p>
            <a:pPr marL="7701" marR="3081">
              <a:spcBef>
                <a:spcPts val="100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spc="12" dirty="0">
              <a:solidFill>
                <a:srgbClr val="010202"/>
              </a:solidFill>
              <a:latin typeface="Gotham Pro Medium" panose="02000603030000020004" pitchFamily="50" charset="0"/>
              <a:cs typeface="Gotham Pro Medium" panose="0200060303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C42AD-48A5-CBE2-41F4-E6539D76A71A}"/>
              </a:ext>
            </a:extLst>
          </p:cNvPr>
          <p:cNvSpPr txBox="1"/>
          <p:nvPr/>
        </p:nvSpPr>
        <p:spPr>
          <a:xfrm>
            <a:off x="741680" y="4857170"/>
            <a:ext cx="11210376" cy="39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3200" dirty="0" smtClean="0">
                <a:latin typeface="Gotham Pro Black" panose="02000903040000020004" pitchFamily="50" charset="0"/>
                <a:cs typeface="Gotham Pro Black" panose="02000903040000020004" pitchFamily="50" charset="0"/>
                <a:sym typeface="Symbol" panose="05050102010706020507" pitchFamily="18" charset="2"/>
              </a:rPr>
              <a:t> </a:t>
            </a:r>
            <a:r>
              <a:rPr lang="ru-RU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,</a:t>
            </a:r>
            <a:endParaRPr lang="ru-RU" sz="2000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10" y="2133600"/>
            <a:ext cx="4164247" cy="31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7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8088135" cy="1140351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ресурсов,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</a:t>
            </a:r>
          </a:p>
          <a:p>
            <a:pPr marL="7702" marR="3081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внедрения практики</a:t>
            </a:r>
          </a:p>
        </p:txBody>
      </p:sp>
      <p:sp>
        <p:nvSpPr>
          <p:cNvPr id="2" name="object 60">
            <a:extLst>
              <a:ext uri="{FF2B5EF4-FFF2-40B4-BE49-F238E27FC236}">
                <a16:creationId xmlns:a16="http://schemas.microsoft.com/office/drawing/2014/main" id="{C3B1D10F-1D66-BA29-3CA6-9C6BE367D75D}"/>
              </a:ext>
            </a:extLst>
          </p:cNvPr>
          <p:cNvSpPr txBox="1"/>
          <p:nvPr/>
        </p:nvSpPr>
        <p:spPr>
          <a:xfrm>
            <a:off x="853134" y="1969676"/>
            <a:ext cx="6095324" cy="374266"/>
          </a:xfrm>
          <a:prstGeom prst="rect">
            <a:avLst/>
          </a:prstGeom>
        </p:spPr>
        <p:txBody>
          <a:bodyPr vert="horz" wrap="square" lIns="0" tIns="65846" rIns="0" bIns="0" rtlCol="0">
            <a:spAutoFit/>
          </a:bodyPr>
          <a:lstStyle/>
          <a:p>
            <a:pPr marL="7701">
              <a:spcBef>
                <a:spcPts val="1500"/>
              </a:spcBef>
              <a:spcAft>
                <a:spcPts val="1000"/>
              </a:spcAft>
            </a:pPr>
            <a:r>
              <a:rPr lang="ru-RU" sz="2000" b="1" spc="9" dirty="0" smtClean="0">
                <a:solidFill>
                  <a:srgbClr val="C00000"/>
                </a:solidFill>
                <a:cs typeface="Gotham Pro Medium" panose="02000603030000020004" pitchFamily="50" charset="0"/>
              </a:rPr>
              <a:t> </a:t>
            </a:r>
            <a:r>
              <a:rPr lang="ru-RU" sz="2000" b="1" spc="9" dirty="0" smtClean="0">
                <a:solidFill>
                  <a:srgbClr val="002060"/>
                </a:solidFill>
                <a:cs typeface="Gotham Pro Medium" panose="02000603030000020004" pitchFamily="50" charset="0"/>
              </a:rPr>
              <a:t>.</a:t>
            </a:r>
            <a:endParaRPr sz="2000" dirty="0">
              <a:solidFill>
                <a:srgbClr val="002060"/>
              </a:solidFill>
              <a:latin typeface="Gotham Pro"/>
              <a:cs typeface="Gotham Pro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182165"/>
              </p:ext>
            </p:extLst>
          </p:nvPr>
        </p:nvGraphicFramePr>
        <p:xfrm>
          <a:off x="326782" y="1681054"/>
          <a:ext cx="7448384" cy="425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8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Ресурсы проекта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Характеристика ресурсов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2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Материально-технические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материально-техническая база МБДОУ «Детский сад № 51 «Красная шапочка», социальных партнёров (по согласованию) на основе двухсторонних договоров.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Программно-методические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наличие авторских 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общеразвивающих программ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конспектов занятий, диагностического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инструментария, сценарных разработок массовых мероприятий, акций,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дел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(см слайд 8).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Кадровые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администрация, воспитатели, педагоги дополнительного образования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специалисты дошкольного учреждения; 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иные специалисты из числа социальных партнёров.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Финансовые</a:t>
                      </a:r>
                      <a:endParaRPr lang="ru-RU" sz="1600" b="1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организация и проведение основного этапа (реализация системы проектных мероприятий) осуществляется за счёт средств муниципального бюджета и добровольных взносов спонсоров (социальных партнёров).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623" y="1595535"/>
            <a:ext cx="3387344" cy="2043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23" y="3715656"/>
            <a:ext cx="3387344" cy="22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79530C-3855-352F-40B1-0ACA974E7F76}"/>
              </a:ext>
            </a:extLst>
          </p:cNvPr>
          <p:cNvGrpSpPr>
            <a:grpSpLocks noChangeAspect="1"/>
          </p:cNvGrpSpPr>
          <p:nvPr/>
        </p:nvGrpSpPr>
        <p:grpSpPr>
          <a:xfrm>
            <a:off x="9205099" y="3406587"/>
            <a:ext cx="2272029" cy="3733711"/>
            <a:chOff x="7467506" y="1729902"/>
            <a:chExt cx="3736182" cy="3975713"/>
          </a:xfrm>
        </p:grpSpPr>
        <p:grpSp>
          <p:nvGrpSpPr>
            <p:cNvPr id="4" name="object 4">
              <a:extLst>
                <a:ext uri="{FF2B5EF4-FFF2-40B4-BE49-F238E27FC236}">
                  <a16:creationId xmlns:a16="http://schemas.microsoft.com/office/drawing/2014/main" id="{AB97908A-CD04-2511-9B21-C3DEAE692B10}"/>
                </a:ext>
              </a:extLst>
            </p:cNvPr>
            <p:cNvGrpSpPr/>
            <p:nvPr/>
          </p:nvGrpSpPr>
          <p:grpSpPr>
            <a:xfrm>
              <a:off x="10478611" y="1941346"/>
              <a:ext cx="725077" cy="742790"/>
              <a:chOff x="17279300" y="3201423"/>
              <a:chExt cx="1195705" cy="1224915"/>
            </a:xfrm>
          </p:grpSpPr>
          <p:sp>
            <p:nvSpPr>
              <p:cNvPr id="41" name="object 5">
                <a:extLst>
                  <a:ext uri="{FF2B5EF4-FFF2-40B4-BE49-F238E27FC236}">
                    <a16:creationId xmlns:a16="http://schemas.microsoft.com/office/drawing/2014/main" id="{812CE4F1-5C3B-59B4-A643-1B5005837276}"/>
                  </a:ext>
                </a:extLst>
              </p:cNvPr>
              <p:cNvSpPr/>
              <p:nvPr/>
            </p:nvSpPr>
            <p:spPr>
              <a:xfrm>
                <a:off x="17335985" y="3776776"/>
                <a:ext cx="391160" cy="631825"/>
              </a:xfrm>
              <a:custGeom>
                <a:avLst/>
                <a:gdLst/>
                <a:ahLst/>
                <a:cxnLst/>
                <a:rect l="l" t="t" r="r" b="b"/>
                <a:pathLst>
                  <a:path w="391159" h="631825">
                    <a:moveTo>
                      <a:pt x="209951" y="0"/>
                    </a:moveTo>
                    <a:lnTo>
                      <a:pt x="0" y="67275"/>
                    </a:lnTo>
                    <a:lnTo>
                      <a:pt x="180779" y="631352"/>
                    </a:lnTo>
                    <a:lnTo>
                      <a:pt x="390731" y="564056"/>
                    </a:lnTo>
                    <a:lnTo>
                      <a:pt x="209951" y="0"/>
                    </a:lnTo>
                    <a:close/>
                  </a:path>
                </a:pathLst>
              </a:custGeom>
              <a:solidFill>
                <a:srgbClr val="E1E1E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2" name="object 6">
                <a:extLst>
                  <a:ext uri="{FF2B5EF4-FFF2-40B4-BE49-F238E27FC236}">
                    <a16:creationId xmlns:a16="http://schemas.microsoft.com/office/drawing/2014/main" id="{F4FD0E89-A9EA-3573-3073-E58168BF960C}"/>
                  </a:ext>
                </a:extLst>
              </p:cNvPr>
              <p:cNvSpPr/>
              <p:nvPr/>
            </p:nvSpPr>
            <p:spPr>
              <a:xfrm>
                <a:off x="17279300" y="3794886"/>
                <a:ext cx="391160" cy="631825"/>
              </a:xfrm>
              <a:custGeom>
                <a:avLst/>
                <a:gdLst/>
                <a:ahLst/>
                <a:cxnLst/>
                <a:rect l="l" t="t" r="r" b="b"/>
                <a:pathLst>
                  <a:path w="391159" h="631825">
                    <a:moveTo>
                      <a:pt x="209951" y="0"/>
                    </a:moveTo>
                    <a:lnTo>
                      <a:pt x="0" y="67275"/>
                    </a:lnTo>
                    <a:lnTo>
                      <a:pt x="180758" y="631342"/>
                    </a:lnTo>
                    <a:lnTo>
                      <a:pt x="390710" y="564056"/>
                    </a:lnTo>
                    <a:lnTo>
                      <a:pt x="209951" y="0"/>
                    </a:lnTo>
                    <a:close/>
                  </a:path>
                </a:pathLst>
              </a:custGeom>
              <a:solidFill>
                <a:srgbClr val="EBEAEA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43" name="object 7">
                <a:extLst>
                  <a:ext uri="{FF2B5EF4-FFF2-40B4-BE49-F238E27FC236}">
                    <a16:creationId xmlns:a16="http://schemas.microsoft.com/office/drawing/2014/main" id="{FB35019D-9FF6-101A-F17E-C69A502F10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7373107" y="3917444"/>
                <a:ext cx="99047" cy="99004"/>
              </a:xfrm>
              <a:prstGeom prst="rect">
                <a:avLst/>
              </a:prstGeom>
            </p:spPr>
          </p:pic>
          <p:sp>
            <p:nvSpPr>
              <p:cNvPr id="44" name="object 8">
                <a:extLst>
                  <a:ext uri="{FF2B5EF4-FFF2-40B4-BE49-F238E27FC236}">
                    <a16:creationId xmlns:a16="http://schemas.microsoft.com/office/drawing/2014/main" id="{7260AB34-9591-F193-AB22-8CDCCB013E1F}"/>
                  </a:ext>
                </a:extLst>
              </p:cNvPr>
              <p:cNvSpPr/>
              <p:nvPr/>
            </p:nvSpPr>
            <p:spPr>
              <a:xfrm>
                <a:off x="17505579" y="3784021"/>
                <a:ext cx="187325" cy="551815"/>
              </a:xfrm>
              <a:custGeom>
                <a:avLst/>
                <a:gdLst/>
                <a:ahLst/>
                <a:cxnLst/>
                <a:rect l="l" t="t" r="r" b="b"/>
                <a:pathLst>
                  <a:path w="187325" h="551814">
                    <a:moveTo>
                      <a:pt x="18072" y="0"/>
                    </a:moveTo>
                    <a:lnTo>
                      <a:pt x="15963" y="1905"/>
                    </a:lnTo>
                    <a:lnTo>
                      <a:pt x="12903" y="7874"/>
                    </a:lnTo>
                    <a:lnTo>
                      <a:pt x="9271" y="16954"/>
                    </a:lnTo>
                    <a:lnTo>
                      <a:pt x="5511" y="28244"/>
                    </a:lnTo>
                    <a:lnTo>
                      <a:pt x="2806" y="35598"/>
                    </a:lnTo>
                    <a:lnTo>
                      <a:pt x="977" y="43180"/>
                    </a:lnTo>
                    <a:lnTo>
                      <a:pt x="25" y="50927"/>
                    </a:lnTo>
                    <a:lnTo>
                      <a:pt x="0" y="58762"/>
                    </a:lnTo>
                    <a:lnTo>
                      <a:pt x="2095" y="56629"/>
                    </a:lnTo>
                    <a:lnTo>
                      <a:pt x="5156" y="50711"/>
                    </a:lnTo>
                    <a:lnTo>
                      <a:pt x="8788" y="41757"/>
                    </a:lnTo>
                    <a:lnTo>
                      <a:pt x="12573" y="30492"/>
                    </a:lnTo>
                    <a:lnTo>
                      <a:pt x="15201" y="23139"/>
                    </a:lnTo>
                    <a:lnTo>
                      <a:pt x="17005" y="15557"/>
                    </a:lnTo>
                    <a:lnTo>
                      <a:pt x="17970" y="7823"/>
                    </a:lnTo>
                    <a:lnTo>
                      <a:pt x="18072" y="0"/>
                    </a:lnTo>
                    <a:close/>
                  </a:path>
                  <a:path w="187325" h="551814">
                    <a:moveTo>
                      <a:pt x="49009" y="22872"/>
                    </a:moveTo>
                    <a:lnTo>
                      <a:pt x="43065" y="34544"/>
                    </a:lnTo>
                    <a:lnTo>
                      <a:pt x="37947" y="46583"/>
                    </a:lnTo>
                    <a:lnTo>
                      <a:pt x="33655" y="58953"/>
                    </a:lnTo>
                    <a:lnTo>
                      <a:pt x="30226" y="71602"/>
                    </a:lnTo>
                    <a:lnTo>
                      <a:pt x="26022" y="83997"/>
                    </a:lnTo>
                    <a:lnTo>
                      <a:pt x="22656" y="96634"/>
                    </a:lnTo>
                    <a:lnTo>
                      <a:pt x="20142" y="109461"/>
                    </a:lnTo>
                    <a:lnTo>
                      <a:pt x="18503" y="122453"/>
                    </a:lnTo>
                    <a:lnTo>
                      <a:pt x="24460" y="110782"/>
                    </a:lnTo>
                    <a:lnTo>
                      <a:pt x="29591" y="98742"/>
                    </a:lnTo>
                    <a:lnTo>
                      <a:pt x="33870" y="86372"/>
                    </a:lnTo>
                    <a:lnTo>
                      <a:pt x="37287" y="73723"/>
                    </a:lnTo>
                    <a:lnTo>
                      <a:pt x="41529" y="61341"/>
                    </a:lnTo>
                    <a:lnTo>
                      <a:pt x="44907" y="48704"/>
                    </a:lnTo>
                    <a:lnTo>
                      <a:pt x="47409" y="35877"/>
                    </a:lnTo>
                    <a:lnTo>
                      <a:pt x="49009" y="22872"/>
                    </a:lnTo>
                    <a:close/>
                  </a:path>
                  <a:path w="187325" h="551814">
                    <a:moveTo>
                      <a:pt x="67208" y="77825"/>
                    </a:moveTo>
                    <a:lnTo>
                      <a:pt x="61264" y="89458"/>
                    </a:lnTo>
                    <a:lnTo>
                      <a:pt x="56134" y="101460"/>
                    </a:lnTo>
                    <a:lnTo>
                      <a:pt x="51854" y="113792"/>
                    </a:lnTo>
                    <a:lnTo>
                      <a:pt x="48425" y="126403"/>
                    </a:lnTo>
                    <a:lnTo>
                      <a:pt x="44196" y="138785"/>
                    </a:lnTo>
                    <a:lnTo>
                      <a:pt x="40817" y="151422"/>
                    </a:lnTo>
                    <a:lnTo>
                      <a:pt x="38315" y="164261"/>
                    </a:lnTo>
                    <a:lnTo>
                      <a:pt x="36703" y="177253"/>
                    </a:lnTo>
                    <a:lnTo>
                      <a:pt x="42659" y="165608"/>
                    </a:lnTo>
                    <a:lnTo>
                      <a:pt x="47790" y="153606"/>
                    </a:lnTo>
                    <a:lnTo>
                      <a:pt x="52070" y="141274"/>
                    </a:lnTo>
                    <a:lnTo>
                      <a:pt x="55486" y="128663"/>
                    </a:lnTo>
                    <a:lnTo>
                      <a:pt x="59728" y="116281"/>
                    </a:lnTo>
                    <a:lnTo>
                      <a:pt x="63093" y="103644"/>
                    </a:lnTo>
                    <a:lnTo>
                      <a:pt x="65595" y="90805"/>
                    </a:lnTo>
                    <a:lnTo>
                      <a:pt x="67208" y="77825"/>
                    </a:lnTo>
                    <a:close/>
                  </a:path>
                  <a:path w="187325" h="551814">
                    <a:moveTo>
                      <a:pt x="87134" y="140246"/>
                    </a:moveTo>
                    <a:lnTo>
                      <a:pt x="81241" y="151892"/>
                    </a:lnTo>
                    <a:lnTo>
                      <a:pt x="76149" y="163893"/>
                    </a:lnTo>
                    <a:lnTo>
                      <a:pt x="71894" y="176225"/>
                    </a:lnTo>
                    <a:lnTo>
                      <a:pt x="68478" y="188823"/>
                    </a:lnTo>
                    <a:lnTo>
                      <a:pt x="64198" y="201206"/>
                    </a:lnTo>
                    <a:lnTo>
                      <a:pt x="60820" y="213829"/>
                    </a:lnTo>
                    <a:lnTo>
                      <a:pt x="58331" y="226669"/>
                    </a:lnTo>
                    <a:lnTo>
                      <a:pt x="56769" y="239661"/>
                    </a:lnTo>
                    <a:lnTo>
                      <a:pt x="62725" y="228003"/>
                    </a:lnTo>
                    <a:lnTo>
                      <a:pt x="67856" y="215963"/>
                    </a:lnTo>
                    <a:lnTo>
                      <a:pt x="72136" y="203606"/>
                    </a:lnTo>
                    <a:lnTo>
                      <a:pt x="75552" y="190944"/>
                    </a:lnTo>
                    <a:lnTo>
                      <a:pt x="79794" y="178600"/>
                    </a:lnTo>
                    <a:lnTo>
                      <a:pt x="83134" y="166001"/>
                    </a:lnTo>
                    <a:lnTo>
                      <a:pt x="85585" y="153200"/>
                    </a:lnTo>
                    <a:lnTo>
                      <a:pt x="87134" y="140246"/>
                    </a:lnTo>
                    <a:close/>
                  </a:path>
                  <a:path w="187325" h="551814">
                    <a:moveTo>
                      <a:pt x="107200" y="202666"/>
                    </a:moveTo>
                    <a:lnTo>
                      <a:pt x="101231" y="214299"/>
                    </a:lnTo>
                    <a:lnTo>
                      <a:pt x="96088" y="226301"/>
                    </a:lnTo>
                    <a:lnTo>
                      <a:pt x="91808" y="238633"/>
                    </a:lnTo>
                    <a:lnTo>
                      <a:pt x="88404" y="251256"/>
                    </a:lnTo>
                    <a:lnTo>
                      <a:pt x="84213" y="263652"/>
                    </a:lnTo>
                    <a:lnTo>
                      <a:pt x="80860" y="276288"/>
                    </a:lnTo>
                    <a:lnTo>
                      <a:pt x="78346" y="289115"/>
                    </a:lnTo>
                    <a:lnTo>
                      <a:pt x="76695" y="302094"/>
                    </a:lnTo>
                    <a:lnTo>
                      <a:pt x="82689" y="290449"/>
                    </a:lnTo>
                    <a:lnTo>
                      <a:pt x="87833" y="278409"/>
                    </a:lnTo>
                    <a:lnTo>
                      <a:pt x="92100" y="266039"/>
                    </a:lnTo>
                    <a:lnTo>
                      <a:pt x="95478" y="253377"/>
                    </a:lnTo>
                    <a:lnTo>
                      <a:pt x="99758" y="241033"/>
                    </a:lnTo>
                    <a:lnTo>
                      <a:pt x="103149" y="228434"/>
                    </a:lnTo>
                    <a:lnTo>
                      <a:pt x="105638" y="215633"/>
                    </a:lnTo>
                    <a:lnTo>
                      <a:pt x="107200" y="202666"/>
                    </a:lnTo>
                    <a:close/>
                  </a:path>
                  <a:path w="187325" h="551814">
                    <a:moveTo>
                      <a:pt x="127254" y="264807"/>
                    </a:moveTo>
                    <a:lnTo>
                      <a:pt x="121246" y="276466"/>
                    </a:lnTo>
                    <a:lnTo>
                      <a:pt x="116103" y="288505"/>
                    </a:lnTo>
                    <a:lnTo>
                      <a:pt x="111836" y="300875"/>
                    </a:lnTo>
                    <a:lnTo>
                      <a:pt x="108470" y="313537"/>
                    </a:lnTo>
                    <a:lnTo>
                      <a:pt x="104178" y="325907"/>
                    </a:lnTo>
                    <a:lnTo>
                      <a:pt x="100787" y="338543"/>
                    </a:lnTo>
                    <a:lnTo>
                      <a:pt x="98298" y="351383"/>
                    </a:lnTo>
                    <a:lnTo>
                      <a:pt x="96735" y="364388"/>
                    </a:lnTo>
                    <a:lnTo>
                      <a:pt x="102704" y="352717"/>
                    </a:lnTo>
                    <a:lnTo>
                      <a:pt x="107835" y="340677"/>
                    </a:lnTo>
                    <a:lnTo>
                      <a:pt x="112115" y="328307"/>
                    </a:lnTo>
                    <a:lnTo>
                      <a:pt x="115531" y="315645"/>
                    </a:lnTo>
                    <a:lnTo>
                      <a:pt x="119735" y="303263"/>
                    </a:lnTo>
                    <a:lnTo>
                      <a:pt x="123101" y="290626"/>
                    </a:lnTo>
                    <a:lnTo>
                      <a:pt x="125615" y="277787"/>
                    </a:lnTo>
                    <a:lnTo>
                      <a:pt x="127254" y="264807"/>
                    </a:lnTo>
                    <a:close/>
                  </a:path>
                  <a:path w="187325" h="551814">
                    <a:moveTo>
                      <a:pt x="147154" y="327380"/>
                    </a:moveTo>
                    <a:lnTo>
                      <a:pt x="141211" y="339039"/>
                    </a:lnTo>
                    <a:lnTo>
                      <a:pt x="136118" y="351078"/>
                    </a:lnTo>
                    <a:lnTo>
                      <a:pt x="131876" y="363448"/>
                    </a:lnTo>
                    <a:lnTo>
                      <a:pt x="128511" y="376097"/>
                    </a:lnTo>
                    <a:lnTo>
                      <a:pt x="124218" y="388467"/>
                    </a:lnTo>
                    <a:lnTo>
                      <a:pt x="120827" y="401091"/>
                    </a:lnTo>
                    <a:lnTo>
                      <a:pt x="118351" y="413943"/>
                    </a:lnTo>
                    <a:lnTo>
                      <a:pt x="116789" y="426948"/>
                    </a:lnTo>
                    <a:lnTo>
                      <a:pt x="122694" y="415264"/>
                    </a:lnTo>
                    <a:lnTo>
                      <a:pt x="127787" y="403225"/>
                    </a:lnTo>
                    <a:lnTo>
                      <a:pt x="132041" y="390855"/>
                    </a:lnTo>
                    <a:lnTo>
                      <a:pt x="135432" y="378218"/>
                    </a:lnTo>
                    <a:lnTo>
                      <a:pt x="139725" y="365848"/>
                    </a:lnTo>
                    <a:lnTo>
                      <a:pt x="143129" y="353225"/>
                    </a:lnTo>
                    <a:lnTo>
                      <a:pt x="145605" y="340385"/>
                    </a:lnTo>
                    <a:lnTo>
                      <a:pt x="147154" y="327380"/>
                    </a:lnTo>
                    <a:close/>
                  </a:path>
                  <a:path w="187325" h="551814">
                    <a:moveTo>
                      <a:pt x="167932" y="389788"/>
                    </a:moveTo>
                    <a:lnTo>
                      <a:pt x="161963" y="401459"/>
                    </a:lnTo>
                    <a:lnTo>
                      <a:pt x="156819" y="413499"/>
                    </a:lnTo>
                    <a:lnTo>
                      <a:pt x="152552" y="425869"/>
                    </a:lnTo>
                    <a:lnTo>
                      <a:pt x="149148" y="438518"/>
                    </a:lnTo>
                    <a:lnTo>
                      <a:pt x="144932" y="450888"/>
                    </a:lnTo>
                    <a:lnTo>
                      <a:pt x="141566" y="463486"/>
                    </a:lnTo>
                    <a:lnTo>
                      <a:pt x="139065" y="476275"/>
                    </a:lnTo>
                    <a:lnTo>
                      <a:pt x="137426" y="489229"/>
                    </a:lnTo>
                    <a:lnTo>
                      <a:pt x="143395" y="477596"/>
                    </a:lnTo>
                    <a:lnTo>
                      <a:pt x="148526" y="465594"/>
                    </a:lnTo>
                    <a:lnTo>
                      <a:pt x="152806" y="453263"/>
                    </a:lnTo>
                    <a:lnTo>
                      <a:pt x="156197" y="440639"/>
                    </a:lnTo>
                    <a:lnTo>
                      <a:pt x="160439" y="428256"/>
                    </a:lnTo>
                    <a:lnTo>
                      <a:pt x="163817" y="415620"/>
                    </a:lnTo>
                    <a:lnTo>
                      <a:pt x="166319" y="402780"/>
                    </a:lnTo>
                    <a:lnTo>
                      <a:pt x="167932" y="389788"/>
                    </a:lnTo>
                    <a:close/>
                  </a:path>
                  <a:path w="187325" h="551814">
                    <a:moveTo>
                      <a:pt x="187121" y="452221"/>
                    </a:moveTo>
                    <a:lnTo>
                      <a:pt x="181216" y="463905"/>
                    </a:lnTo>
                    <a:lnTo>
                      <a:pt x="176136" y="475945"/>
                    </a:lnTo>
                    <a:lnTo>
                      <a:pt x="171881" y="488302"/>
                    </a:lnTo>
                    <a:lnTo>
                      <a:pt x="168465" y="500951"/>
                    </a:lnTo>
                    <a:lnTo>
                      <a:pt x="164198" y="513283"/>
                    </a:lnTo>
                    <a:lnTo>
                      <a:pt x="160807" y="525881"/>
                    </a:lnTo>
                    <a:lnTo>
                      <a:pt x="158318" y="538683"/>
                    </a:lnTo>
                    <a:lnTo>
                      <a:pt x="156756" y="551649"/>
                    </a:lnTo>
                    <a:lnTo>
                      <a:pt x="162737" y="540029"/>
                    </a:lnTo>
                    <a:lnTo>
                      <a:pt x="167868" y="528027"/>
                    </a:lnTo>
                    <a:lnTo>
                      <a:pt x="172148" y="515683"/>
                    </a:lnTo>
                    <a:lnTo>
                      <a:pt x="175539" y="503072"/>
                    </a:lnTo>
                    <a:lnTo>
                      <a:pt x="179768" y="490677"/>
                    </a:lnTo>
                    <a:lnTo>
                      <a:pt x="183108" y="478053"/>
                    </a:lnTo>
                    <a:lnTo>
                      <a:pt x="185572" y="465213"/>
                    </a:lnTo>
                    <a:lnTo>
                      <a:pt x="187121" y="452221"/>
                    </a:lnTo>
                    <a:close/>
                  </a:path>
                </a:pathLst>
              </a:custGeom>
              <a:solidFill>
                <a:srgbClr val="EBEAEA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E0084B39-3530-E6D3-062F-A355FADEC1C9}"/>
                  </a:ext>
                </a:extLst>
              </p:cNvPr>
              <p:cNvSpPr/>
              <p:nvPr/>
            </p:nvSpPr>
            <p:spPr>
              <a:xfrm>
                <a:off x="17670103" y="3201423"/>
                <a:ext cx="804545" cy="1061720"/>
              </a:xfrm>
              <a:custGeom>
                <a:avLst/>
                <a:gdLst/>
                <a:ahLst/>
                <a:cxnLst/>
                <a:rect l="l" t="t" r="r" b="b"/>
                <a:pathLst>
                  <a:path w="804544" h="1061720">
                    <a:moveTo>
                      <a:pt x="245855" y="0"/>
                    </a:moveTo>
                    <a:lnTo>
                      <a:pt x="194685" y="8614"/>
                    </a:lnTo>
                    <a:lnTo>
                      <a:pt x="138762" y="33079"/>
                    </a:lnTo>
                    <a:lnTo>
                      <a:pt x="128676" y="52413"/>
                    </a:lnTo>
                    <a:lnTo>
                      <a:pt x="133417" y="80400"/>
                    </a:lnTo>
                    <a:lnTo>
                      <a:pt x="143481" y="115983"/>
                    </a:lnTo>
                    <a:lnTo>
                      <a:pt x="154753" y="158400"/>
                    </a:lnTo>
                    <a:lnTo>
                      <a:pt x="163116" y="206892"/>
                    </a:lnTo>
                    <a:lnTo>
                      <a:pt x="164455" y="260696"/>
                    </a:lnTo>
                    <a:lnTo>
                      <a:pt x="154654" y="319054"/>
                    </a:lnTo>
                    <a:lnTo>
                      <a:pt x="123790" y="426078"/>
                    </a:lnTo>
                    <a:lnTo>
                      <a:pt x="97392" y="486762"/>
                    </a:lnTo>
                    <a:lnTo>
                      <a:pt x="60961" y="523613"/>
                    </a:lnTo>
                    <a:lnTo>
                      <a:pt x="0" y="559141"/>
                    </a:lnTo>
                    <a:lnTo>
                      <a:pt x="148456" y="1061230"/>
                    </a:lnTo>
                    <a:lnTo>
                      <a:pt x="223428" y="1033554"/>
                    </a:lnTo>
                    <a:lnTo>
                      <a:pt x="275465" y="1027206"/>
                    </a:lnTo>
                    <a:lnTo>
                      <a:pt x="328669" y="1023930"/>
                    </a:lnTo>
                    <a:lnTo>
                      <a:pt x="376641" y="1022286"/>
                    </a:lnTo>
                    <a:lnTo>
                      <a:pt x="412982" y="1020833"/>
                    </a:lnTo>
                    <a:lnTo>
                      <a:pt x="464954" y="1017325"/>
                    </a:lnTo>
                    <a:lnTo>
                      <a:pt x="526006" y="1013432"/>
                    </a:lnTo>
                    <a:lnTo>
                      <a:pt x="581531" y="1010837"/>
                    </a:lnTo>
                    <a:lnTo>
                      <a:pt x="616923" y="1011221"/>
                    </a:lnTo>
                    <a:lnTo>
                      <a:pt x="657293" y="1006620"/>
                    </a:lnTo>
                    <a:lnTo>
                      <a:pt x="703257" y="987340"/>
                    </a:lnTo>
                    <a:lnTo>
                      <a:pt x="747327" y="957890"/>
                    </a:lnTo>
                    <a:lnTo>
                      <a:pt x="782010" y="922778"/>
                    </a:lnTo>
                    <a:lnTo>
                      <a:pt x="799818" y="886513"/>
                    </a:lnTo>
                    <a:lnTo>
                      <a:pt x="804419" y="859517"/>
                    </a:lnTo>
                    <a:lnTo>
                      <a:pt x="803758" y="838955"/>
                    </a:lnTo>
                    <a:lnTo>
                      <a:pt x="795860" y="814422"/>
                    </a:lnTo>
                    <a:lnTo>
                      <a:pt x="778751" y="775511"/>
                    </a:lnTo>
                    <a:lnTo>
                      <a:pt x="783938" y="761883"/>
                    </a:lnTo>
                    <a:lnTo>
                      <a:pt x="787847" y="747867"/>
                    </a:lnTo>
                    <a:lnTo>
                      <a:pt x="790457" y="733550"/>
                    </a:lnTo>
                    <a:lnTo>
                      <a:pt x="791745" y="719021"/>
                    </a:lnTo>
                    <a:lnTo>
                      <a:pt x="790871" y="690984"/>
                    </a:lnTo>
                    <a:lnTo>
                      <a:pt x="787792" y="663143"/>
                    </a:lnTo>
                    <a:lnTo>
                      <a:pt x="782530" y="635632"/>
                    </a:lnTo>
                    <a:lnTo>
                      <a:pt x="775107" y="608584"/>
                    </a:lnTo>
                    <a:lnTo>
                      <a:pt x="773083" y="596026"/>
                    </a:lnTo>
                    <a:lnTo>
                      <a:pt x="775134" y="584910"/>
                    </a:lnTo>
                    <a:lnTo>
                      <a:pt x="778436" y="568680"/>
                    </a:lnTo>
                    <a:lnTo>
                      <a:pt x="780164" y="540785"/>
                    </a:lnTo>
                    <a:lnTo>
                      <a:pt x="775611" y="509807"/>
                    </a:lnTo>
                    <a:lnTo>
                      <a:pt x="765233" y="487208"/>
                    </a:lnTo>
                    <a:lnTo>
                      <a:pt x="753951" y="470778"/>
                    </a:lnTo>
                    <a:lnTo>
                      <a:pt x="746689" y="458306"/>
                    </a:lnTo>
                    <a:lnTo>
                      <a:pt x="747922" y="441651"/>
                    </a:lnTo>
                    <a:lnTo>
                      <a:pt x="753990" y="414123"/>
                    </a:lnTo>
                    <a:lnTo>
                      <a:pt x="757721" y="375708"/>
                    </a:lnTo>
                    <a:lnTo>
                      <a:pt x="751945" y="326394"/>
                    </a:lnTo>
                    <a:lnTo>
                      <a:pt x="735175" y="291487"/>
                    </a:lnTo>
                    <a:lnTo>
                      <a:pt x="703915" y="268626"/>
                    </a:lnTo>
                    <a:lnTo>
                      <a:pt x="667050" y="260799"/>
                    </a:lnTo>
                    <a:lnTo>
                      <a:pt x="648235" y="261850"/>
                    </a:lnTo>
                    <a:lnTo>
                      <a:pt x="629760" y="266228"/>
                    </a:lnTo>
                    <a:lnTo>
                      <a:pt x="442635" y="326111"/>
                    </a:lnTo>
                    <a:lnTo>
                      <a:pt x="412387" y="335139"/>
                    </a:lnTo>
                    <a:lnTo>
                      <a:pt x="397728" y="335308"/>
                    </a:lnTo>
                    <a:lnTo>
                      <a:pt x="394539" y="324066"/>
                    </a:lnTo>
                    <a:lnTo>
                      <a:pt x="398699" y="298855"/>
                    </a:lnTo>
                    <a:lnTo>
                      <a:pt x="395888" y="266708"/>
                    </a:lnTo>
                    <a:lnTo>
                      <a:pt x="385319" y="191025"/>
                    </a:lnTo>
                    <a:lnTo>
                      <a:pt x="363789" y="102948"/>
                    </a:lnTo>
                    <a:lnTo>
                      <a:pt x="328094" y="33617"/>
                    </a:lnTo>
                    <a:lnTo>
                      <a:pt x="273780" y="2570"/>
                    </a:lnTo>
                    <a:lnTo>
                      <a:pt x="245855" y="0"/>
                    </a:lnTo>
                    <a:close/>
                  </a:path>
                </a:pathLst>
              </a:custGeom>
              <a:solidFill>
                <a:srgbClr val="E1E1E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46" name="object 10">
                <a:extLst>
                  <a:ext uri="{FF2B5EF4-FFF2-40B4-BE49-F238E27FC236}">
                    <a16:creationId xmlns:a16="http://schemas.microsoft.com/office/drawing/2014/main" id="{2726BF9C-4D15-03AA-BCBE-D2945EA4A28F}"/>
                  </a:ext>
                </a:extLst>
              </p:cNvPr>
              <p:cNvSpPr/>
              <p:nvPr/>
            </p:nvSpPr>
            <p:spPr>
              <a:xfrm>
                <a:off x="17591725" y="3222754"/>
                <a:ext cx="803275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803275" h="1067435">
                    <a:moveTo>
                      <a:pt x="264672" y="0"/>
                    </a:moveTo>
                    <a:lnTo>
                      <a:pt x="218961" y="10837"/>
                    </a:lnTo>
                    <a:lnTo>
                      <a:pt x="193970" y="43026"/>
                    </a:lnTo>
                    <a:lnTo>
                      <a:pt x="190109" y="116580"/>
                    </a:lnTo>
                    <a:lnTo>
                      <a:pt x="186024" y="168820"/>
                    </a:lnTo>
                    <a:lnTo>
                      <a:pt x="178858" y="220705"/>
                    </a:lnTo>
                    <a:lnTo>
                      <a:pt x="168629" y="272096"/>
                    </a:lnTo>
                    <a:lnTo>
                      <a:pt x="155356" y="322856"/>
                    </a:lnTo>
                    <a:lnTo>
                      <a:pt x="124080" y="429887"/>
                    </a:lnTo>
                    <a:lnTo>
                      <a:pt x="97472" y="490574"/>
                    </a:lnTo>
                    <a:lnTo>
                      <a:pt x="60966" y="527426"/>
                    </a:lnTo>
                    <a:lnTo>
                      <a:pt x="0" y="562954"/>
                    </a:lnTo>
                    <a:lnTo>
                      <a:pt x="161586" y="1067148"/>
                    </a:lnTo>
                    <a:lnTo>
                      <a:pt x="198717" y="1047342"/>
                    </a:lnTo>
                    <a:lnTo>
                      <a:pt x="252231" y="1035274"/>
                    </a:lnTo>
                    <a:lnTo>
                      <a:pt x="312304" y="1028746"/>
                    </a:lnTo>
                    <a:lnTo>
                      <a:pt x="369110" y="1025559"/>
                    </a:lnTo>
                    <a:lnTo>
                      <a:pt x="412825" y="1023516"/>
                    </a:lnTo>
                    <a:lnTo>
                      <a:pt x="451539" y="1020195"/>
                    </a:lnTo>
                    <a:lnTo>
                      <a:pt x="505327" y="1014568"/>
                    </a:lnTo>
                    <a:lnTo>
                      <a:pt x="565393" y="1007623"/>
                    </a:lnTo>
                    <a:lnTo>
                      <a:pt x="622941" y="1000349"/>
                    </a:lnTo>
                    <a:lnTo>
                      <a:pt x="669175" y="993732"/>
                    </a:lnTo>
                    <a:lnTo>
                      <a:pt x="721857" y="976479"/>
                    </a:lnTo>
                    <a:lnTo>
                      <a:pt x="755127" y="953478"/>
                    </a:lnTo>
                    <a:lnTo>
                      <a:pt x="784610" y="923406"/>
                    </a:lnTo>
                    <a:lnTo>
                      <a:pt x="802889" y="862669"/>
                    </a:lnTo>
                    <a:lnTo>
                      <a:pt x="801721" y="842026"/>
                    </a:lnTo>
                    <a:lnTo>
                      <a:pt x="794330" y="817571"/>
                    </a:lnTo>
                    <a:lnTo>
                      <a:pt x="778740" y="778895"/>
                    </a:lnTo>
                    <a:lnTo>
                      <a:pt x="783932" y="765265"/>
                    </a:lnTo>
                    <a:lnTo>
                      <a:pt x="787841" y="751246"/>
                    </a:lnTo>
                    <a:lnTo>
                      <a:pt x="790448" y="736929"/>
                    </a:lnTo>
                    <a:lnTo>
                      <a:pt x="791735" y="722404"/>
                    </a:lnTo>
                    <a:lnTo>
                      <a:pt x="790862" y="694363"/>
                    </a:lnTo>
                    <a:lnTo>
                      <a:pt x="787786" y="666523"/>
                    </a:lnTo>
                    <a:lnTo>
                      <a:pt x="782524" y="639014"/>
                    </a:lnTo>
                    <a:lnTo>
                      <a:pt x="775096" y="611968"/>
                    </a:lnTo>
                    <a:lnTo>
                      <a:pt x="772915" y="599404"/>
                    </a:lnTo>
                    <a:lnTo>
                      <a:pt x="774704" y="588287"/>
                    </a:lnTo>
                    <a:lnTo>
                      <a:pt x="777953" y="572063"/>
                    </a:lnTo>
                    <a:lnTo>
                      <a:pt x="780154" y="544179"/>
                    </a:lnTo>
                    <a:lnTo>
                      <a:pt x="776215" y="513195"/>
                    </a:lnTo>
                    <a:lnTo>
                      <a:pt x="766078" y="490593"/>
                    </a:lnTo>
                    <a:lnTo>
                      <a:pt x="754830" y="474162"/>
                    </a:lnTo>
                    <a:lnTo>
                      <a:pt x="747558" y="461690"/>
                    </a:lnTo>
                    <a:lnTo>
                      <a:pt x="748761" y="445029"/>
                    </a:lnTo>
                    <a:lnTo>
                      <a:pt x="754813" y="417499"/>
                    </a:lnTo>
                    <a:lnTo>
                      <a:pt x="758538" y="379086"/>
                    </a:lnTo>
                    <a:lnTo>
                      <a:pt x="752762" y="329778"/>
                    </a:lnTo>
                    <a:lnTo>
                      <a:pt x="735689" y="295006"/>
                    </a:lnTo>
                    <a:lnTo>
                      <a:pt x="704198" y="272439"/>
                    </a:lnTo>
                    <a:lnTo>
                      <a:pt x="667346" y="264551"/>
                    </a:lnTo>
                    <a:lnTo>
                      <a:pt x="648536" y="265561"/>
                    </a:lnTo>
                    <a:lnTo>
                      <a:pt x="630054" y="269895"/>
                    </a:lnTo>
                    <a:lnTo>
                      <a:pt x="442918" y="329924"/>
                    </a:lnTo>
                    <a:lnTo>
                      <a:pt x="412670" y="338952"/>
                    </a:lnTo>
                    <a:lnTo>
                      <a:pt x="398011" y="339122"/>
                    </a:lnTo>
                    <a:lnTo>
                      <a:pt x="394821" y="327879"/>
                    </a:lnTo>
                    <a:lnTo>
                      <a:pt x="398982" y="302668"/>
                    </a:lnTo>
                    <a:lnTo>
                      <a:pt x="396770" y="269879"/>
                    </a:lnTo>
                    <a:lnTo>
                      <a:pt x="387528" y="192786"/>
                    </a:lnTo>
                    <a:lnTo>
                      <a:pt x="367349" y="103298"/>
                    </a:lnTo>
                    <a:lnTo>
                      <a:pt x="332324" y="33326"/>
                    </a:lnTo>
                    <a:lnTo>
                      <a:pt x="289937" y="4459"/>
                    </a:lnTo>
                    <a:lnTo>
                      <a:pt x="264672" y="0"/>
                    </a:lnTo>
                    <a:close/>
                  </a:path>
                </a:pathLst>
              </a:custGeom>
              <a:solidFill>
                <a:srgbClr val="EBEAEA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47" name="object 11">
                <a:extLst>
                  <a:ext uri="{FF2B5EF4-FFF2-40B4-BE49-F238E27FC236}">
                    <a16:creationId xmlns:a16="http://schemas.microsoft.com/office/drawing/2014/main" id="{861E413F-98A7-5E0E-E273-C6A92EAF9C8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03998" y="3201430"/>
                <a:ext cx="163390" cy="353076"/>
              </a:xfrm>
              <a:prstGeom prst="rect">
                <a:avLst/>
              </a:prstGeom>
            </p:spPr>
          </p:pic>
          <p:pic>
            <p:nvPicPr>
              <p:cNvPr id="48" name="object 12">
                <a:extLst>
                  <a:ext uri="{FF2B5EF4-FFF2-40B4-BE49-F238E27FC236}">
                    <a16:creationId xmlns:a16="http://schemas.microsoft.com/office/drawing/2014/main" id="{0CA7B3BC-FE2C-727D-16FA-3AE60A190A5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338843" y="3481632"/>
                <a:ext cx="100135" cy="301666"/>
              </a:xfrm>
              <a:prstGeom prst="rect">
                <a:avLst/>
              </a:prstGeom>
            </p:spPr>
          </p:pic>
          <p:sp>
            <p:nvSpPr>
              <p:cNvPr id="49" name="object 13">
                <a:extLst>
                  <a:ext uri="{FF2B5EF4-FFF2-40B4-BE49-F238E27FC236}">
                    <a16:creationId xmlns:a16="http://schemas.microsoft.com/office/drawing/2014/main" id="{778C3F75-45D3-3AEE-0269-0A0E6CC6136E}"/>
                  </a:ext>
                </a:extLst>
              </p:cNvPr>
              <p:cNvSpPr/>
              <p:nvPr/>
            </p:nvSpPr>
            <p:spPr>
              <a:xfrm>
                <a:off x="18380789" y="3803507"/>
                <a:ext cx="6223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87629">
                    <a:moveTo>
                      <a:pt x="62008" y="0"/>
                    </a:moveTo>
                    <a:lnTo>
                      <a:pt x="52521" y="9499"/>
                    </a:lnTo>
                    <a:lnTo>
                      <a:pt x="43713" y="19611"/>
                    </a:lnTo>
                    <a:lnTo>
                      <a:pt x="35616" y="30297"/>
                    </a:lnTo>
                    <a:lnTo>
                      <a:pt x="28260" y="41517"/>
                    </a:lnTo>
                    <a:lnTo>
                      <a:pt x="20009" y="52163"/>
                    </a:lnTo>
                    <a:lnTo>
                      <a:pt x="12532" y="63341"/>
                    </a:lnTo>
                    <a:lnTo>
                      <a:pt x="5854" y="75009"/>
                    </a:lnTo>
                    <a:lnTo>
                      <a:pt x="0" y="87128"/>
                    </a:lnTo>
                    <a:lnTo>
                      <a:pt x="9457" y="77651"/>
                    </a:lnTo>
                    <a:lnTo>
                      <a:pt x="18257" y="67575"/>
                    </a:lnTo>
                    <a:lnTo>
                      <a:pt x="26367" y="56935"/>
                    </a:lnTo>
                    <a:lnTo>
                      <a:pt x="33758" y="45768"/>
                    </a:lnTo>
                    <a:lnTo>
                      <a:pt x="41994" y="35071"/>
                    </a:lnTo>
                    <a:lnTo>
                      <a:pt x="49461" y="23850"/>
                    </a:lnTo>
                    <a:lnTo>
                      <a:pt x="56139" y="12145"/>
                    </a:lnTo>
                    <a:lnTo>
                      <a:pt x="62008" y="0"/>
                    </a:lnTo>
                    <a:close/>
                  </a:path>
                </a:pathLst>
              </a:custGeom>
              <a:solidFill>
                <a:srgbClr val="EBEAEA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50" name="object 14">
                <a:extLst>
                  <a:ext uri="{FF2B5EF4-FFF2-40B4-BE49-F238E27FC236}">
                    <a16:creationId xmlns:a16="http://schemas.microsoft.com/office/drawing/2014/main" id="{E9E7D1CB-79E9-820C-E5B0-308240E9ADC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8378109" y="3925526"/>
                <a:ext cx="86290" cy="220607"/>
              </a:xfrm>
              <a:prstGeom prst="rect">
                <a:avLst/>
              </a:prstGeom>
            </p:spPr>
          </p:pic>
        </p:grpSp>
        <p:pic>
          <p:nvPicPr>
            <p:cNvPr id="5" name="object 15">
              <a:extLst>
                <a:ext uri="{FF2B5EF4-FFF2-40B4-BE49-F238E27FC236}">
                  <a16:creationId xmlns:a16="http://schemas.microsoft.com/office/drawing/2014/main" id="{F6926854-79FB-C3D1-89A2-4DC517D5F52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7506" y="2212071"/>
              <a:ext cx="1027476" cy="698623"/>
            </a:xfrm>
            <a:prstGeom prst="rect">
              <a:avLst/>
            </a:prstGeom>
          </p:spPr>
        </p:pic>
        <p:grpSp>
          <p:nvGrpSpPr>
            <p:cNvPr id="6" name="object 16">
              <a:extLst>
                <a:ext uri="{FF2B5EF4-FFF2-40B4-BE49-F238E27FC236}">
                  <a16:creationId xmlns:a16="http://schemas.microsoft.com/office/drawing/2014/main" id="{8E54D5B0-E7B6-7EE0-0404-4BB508437E31}"/>
                </a:ext>
              </a:extLst>
            </p:cNvPr>
            <p:cNvGrpSpPr/>
            <p:nvPr/>
          </p:nvGrpSpPr>
          <p:grpSpPr>
            <a:xfrm>
              <a:off x="9257186" y="1729902"/>
              <a:ext cx="948414" cy="1463245"/>
              <a:chOff x="15265080" y="2852736"/>
              <a:chExt cx="1564005" cy="2413000"/>
            </a:xfrm>
          </p:grpSpPr>
          <p:sp>
            <p:nvSpPr>
              <p:cNvPr id="27" name="object 17">
                <a:extLst>
                  <a:ext uri="{FF2B5EF4-FFF2-40B4-BE49-F238E27FC236}">
                    <a16:creationId xmlns:a16="http://schemas.microsoft.com/office/drawing/2014/main" id="{28601536-457E-A088-5187-0D22707B8AD6}"/>
                  </a:ext>
                </a:extLst>
              </p:cNvPr>
              <p:cNvSpPr/>
              <p:nvPr/>
            </p:nvSpPr>
            <p:spPr>
              <a:xfrm>
                <a:off x="15391624" y="3319717"/>
                <a:ext cx="1437640" cy="1945639"/>
              </a:xfrm>
              <a:custGeom>
                <a:avLst/>
                <a:gdLst/>
                <a:ahLst/>
                <a:cxnLst/>
                <a:rect l="l" t="t" r="r" b="b"/>
                <a:pathLst>
                  <a:path w="1437640" h="1945639">
                    <a:moveTo>
                      <a:pt x="657234" y="0"/>
                    </a:moveTo>
                    <a:lnTo>
                      <a:pt x="599011" y="231"/>
                    </a:lnTo>
                    <a:lnTo>
                      <a:pt x="547964" y="11080"/>
                    </a:lnTo>
                    <a:lnTo>
                      <a:pt x="520287" y="38622"/>
                    </a:lnTo>
                    <a:lnTo>
                      <a:pt x="512449" y="101303"/>
                    </a:lnTo>
                    <a:lnTo>
                      <a:pt x="509784" y="185920"/>
                    </a:lnTo>
                    <a:lnTo>
                      <a:pt x="506818" y="234530"/>
                    </a:lnTo>
                    <a:lnTo>
                      <a:pt x="500856" y="286313"/>
                    </a:lnTo>
                    <a:lnTo>
                      <a:pt x="490470" y="340499"/>
                    </a:lnTo>
                    <a:lnTo>
                      <a:pt x="474230" y="396317"/>
                    </a:lnTo>
                    <a:lnTo>
                      <a:pt x="450705" y="452998"/>
                    </a:lnTo>
                    <a:lnTo>
                      <a:pt x="418468" y="509770"/>
                    </a:lnTo>
                    <a:lnTo>
                      <a:pt x="307248" y="674685"/>
                    </a:lnTo>
                    <a:lnTo>
                      <a:pt x="228894" y="763493"/>
                    </a:lnTo>
                    <a:lnTo>
                      <a:pt x="146255" y="806646"/>
                    </a:lnTo>
                    <a:lnTo>
                      <a:pt x="22177" y="834598"/>
                    </a:lnTo>
                    <a:lnTo>
                      <a:pt x="0" y="1775910"/>
                    </a:lnTo>
                    <a:lnTo>
                      <a:pt x="33847" y="1766127"/>
                    </a:lnTo>
                    <a:lnTo>
                      <a:pt x="76562" y="1763555"/>
                    </a:lnTo>
                    <a:lnTo>
                      <a:pt x="125955" y="1766923"/>
                    </a:lnTo>
                    <a:lnTo>
                      <a:pt x="179835" y="1774961"/>
                    </a:lnTo>
                    <a:lnTo>
                      <a:pt x="236012" y="1786396"/>
                    </a:lnTo>
                    <a:lnTo>
                      <a:pt x="292296" y="1799959"/>
                    </a:lnTo>
                    <a:lnTo>
                      <a:pt x="346495" y="1814379"/>
                    </a:lnTo>
                    <a:lnTo>
                      <a:pt x="439881" y="1840702"/>
                    </a:lnTo>
                    <a:lnTo>
                      <a:pt x="474687" y="1850065"/>
                    </a:lnTo>
                    <a:lnTo>
                      <a:pt x="560208" y="1869535"/>
                    </a:lnTo>
                    <a:lnTo>
                      <a:pt x="617489" y="1881645"/>
                    </a:lnTo>
                    <a:lnTo>
                      <a:pt x="679987" y="1894405"/>
                    </a:lnTo>
                    <a:lnTo>
                      <a:pt x="744356" y="1907119"/>
                    </a:lnTo>
                    <a:lnTo>
                      <a:pt x="807252" y="1919087"/>
                    </a:lnTo>
                    <a:lnTo>
                      <a:pt x="865326" y="1929612"/>
                    </a:lnTo>
                    <a:lnTo>
                      <a:pt x="915234" y="1937994"/>
                    </a:lnTo>
                    <a:lnTo>
                      <a:pt x="953628" y="1943536"/>
                    </a:lnTo>
                    <a:lnTo>
                      <a:pt x="977163" y="1945538"/>
                    </a:lnTo>
                    <a:lnTo>
                      <a:pt x="1009375" y="1942357"/>
                    </a:lnTo>
                    <a:lnTo>
                      <a:pt x="1052087" y="1932846"/>
                    </a:lnTo>
                    <a:lnTo>
                      <a:pt x="1099440" y="1917059"/>
                    </a:lnTo>
                    <a:lnTo>
                      <a:pt x="1145576" y="1895045"/>
                    </a:lnTo>
                    <a:lnTo>
                      <a:pt x="1184639" y="1866857"/>
                    </a:lnTo>
                    <a:lnTo>
                      <a:pt x="1210769" y="1832547"/>
                    </a:lnTo>
                    <a:lnTo>
                      <a:pt x="1231106" y="1787369"/>
                    </a:lnTo>
                    <a:lnTo>
                      <a:pt x="1241205" y="1705381"/>
                    </a:lnTo>
                    <a:lnTo>
                      <a:pt x="1235627" y="1630731"/>
                    </a:lnTo>
                    <a:lnTo>
                      <a:pt x="1251848" y="1610483"/>
                    </a:lnTo>
                    <a:lnTo>
                      <a:pt x="1278480" y="1566143"/>
                    </a:lnTo>
                    <a:lnTo>
                      <a:pt x="1304130" y="1491662"/>
                    </a:lnTo>
                    <a:lnTo>
                      <a:pt x="1313895" y="1435563"/>
                    </a:lnTo>
                    <a:lnTo>
                      <a:pt x="1319025" y="1383412"/>
                    </a:lnTo>
                    <a:lnTo>
                      <a:pt x="1320514" y="1344593"/>
                    </a:lnTo>
                    <a:lnTo>
                      <a:pt x="1323734" y="1322078"/>
                    </a:lnTo>
                    <a:lnTo>
                      <a:pt x="1332938" y="1304153"/>
                    </a:lnTo>
                    <a:lnTo>
                      <a:pt x="1347443" y="1278201"/>
                    </a:lnTo>
                    <a:lnTo>
                      <a:pt x="1366565" y="1231602"/>
                    </a:lnTo>
                    <a:lnTo>
                      <a:pt x="1376813" y="1176307"/>
                    </a:lnTo>
                    <a:lnTo>
                      <a:pt x="1371844" y="1131987"/>
                    </a:lnTo>
                    <a:lnTo>
                      <a:pt x="1361584" y="1097648"/>
                    </a:lnTo>
                    <a:lnTo>
                      <a:pt x="1355958" y="1072298"/>
                    </a:lnTo>
                    <a:lnTo>
                      <a:pt x="1363400" y="1051183"/>
                    </a:lnTo>
                    <a:lnTo>
                      <a:pt x="1381538" y="1020365"/>
                    </a:lnTo>
                    <a:lnTo>
                      <a:pt x="1404090" y="977806"/>
                    </a:lnTo>
                    <a:lnTo>
                      <a:pt x="1424773" y="921464"/>
                    </a:lnTo>
                    <a:lnTo>
                      <a:pt x="1437307" y="849299"/>
                    </a:lnTo>
                    <a:lnTo>
                      <a:pt x="1436483" y="813945"/>
                    </a:lnTo>
                    <a:lnTo>
                      <a:pt x="1410032" y="750039"/>
                    </a:lnTo>
                    <a:lnTo>
                      <a:pt x="1357617" y="704866"/>
                    </a:lnTo>
                    <a:lnTo>
                      <a:pt x="1293995" y="682068"/>
                    </a:lnTo>
                    <a:lnTo>
                      <a:pt x="1259909" y="679388"/>
                    </a:lnTo>
                    <a:lnTo>
                      <a:pt x="906862" y="679388"/>
                    </a:lnTo>
                    <a:lnTo>
                      <a:pt x="850221" y="678285"/>
                    </a:lnTo>
                    <a:lnTo>
                      <a:pt x="825070" y="670561"/>
                    </a:lnTo>
                    <a:lnTo>
                      <a:pt x="825766" y="649597"/>
                    </a:lnTo>
                    <a:lnTo>
                      <a:pt x="846665" y="608773"/>
                    </a:lnTo>
                    <a:lnTo>
                      <a:pt x="859620" y="552198"/>
                    </a:lnTo>
                    <a:lnTo>
                      <a:pt x="883343" y="416844"/>
                    </a:lnTo>
                    <a:lnTo>
                      <a:pt x="895119" y="254267"/>
                    </a:lnTo>
                    <a:lnTo>
                      <a:pt x="872235" y="116023"/>
                    </a:lnTo>
                    <a:lnTo>
                      <a:pt x="838739" y="66312"/>
                    </a:lnTo>
                    <a:lnTo>
                      <a:pt x="794948" y="32939"/>
                    </a:lnTo>
                    <a:lnTo>
                      <a:pt x="748352" y="13180"/>
                    </a:lnTo>
                    <a:lnTo>
                      <a:pt x="706439" y="4309"/>
                    </a:lnTo>
                    <a:lnTo>
                      <a:pt x="657234" y="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5AFE691F-4A33-7DB2-3F90-AB94D55B9BDD}"/>
                  </a:ext>
                </a:extLst>
              </p:cNvPr>
              <p:cNvSpPr/>
              <p:nvPr/>
            </p:nvSpPr>
            <p:spPr>
              <a:xfrm>
                <a:off x="15265080" y="3327136"/>
                <a:ext cx="1415415" cy="1938655"/>
              </a:xfrm>
              <a:custGeom>
                <a:avLst/>
                <a:gdLst/>
                <a:ahLst/>
                <a:cxnLst/>
                <a:rect l="l" t="t" r="r" b="b"/>
                <a:pathLst>
                  <a:path w="1415415" h="1938654">
                    <a:moveTo>
                      <a:pt x="714774" y="0"/>
                    </a:moveTo>
                    <a:lnTo>
                      <a:pt x="676609" y="2848"/>
                    </a:lnTo>
                    <a:lnTo>
                      <a:pt x="616092" y="44156"/>
                    </a:lnTo>
                    <a:lnTo>
                      <a:pt x="599531" y="78657"/>
                    </a:lnTo>
                    <a:lnTo>
                      <a:pt x="590383" y="108777"/>
                    </a:lnTo>
                    <a:lnTo>
                      <a:pt x="578568" y="143780"/>
                    </a:lnTo>
                    <a:lnTo>
                      <a:pt x="563791" y="183389"/>
                    </a:lnTo>
                    <a:lnTo>
                      <a:pt x="545758" y="227329"/>
                    </a:lnTo>
                    <a:lnTo>
                      <a:pt x="524174" y="275325"/>
                    </a:lnTo>
                    <a:lnTo>
                      <a:pt x="498744" y="327101"/>
                    </a:lnTo>
                    <a:lnTo>
                      <a:pt x="469175" y="382381"/>
                    </a:lnTo>
                    <a:lnTo>
                      <a:pt x="435171" y="440889"/>
                    </a:lnTo>
                    <a:lnTo>
                      <a:pt x="396438" y="502351"/>
                    </a:lnTo>
                    <a:lnTo>
                      <a:pt x="285221" y="667266"/>
                    </a:lnTo>
                    <a:lnTo>
                      <a:pt x="206853" y="756075"/>
                    </a:lnTo>
                    <a:lnTo>
                      <a:pt x="124168" y="799231"/>
                    </a:lnTo>
                    <a:lnTo>
                      <a:pt x="0" y="827189"/>
                    </a:lnTo>
                    <a:lnTo>
                      <a:pt x="0" y="1779233"/>
                    </a:lnTo>
                    <a:lnTo>
                      <a:pt x="37439" y="1768463"/>
                    </a:lnTo>
                    <a:lnTo>
                      <a:pt x="84257" y="1765803"/>
                    </a:lnTo>
                    <a:lnTo>
                      <a:pt x="137812" y="1769685"/>
                    </a:lnTo>
                    <a:lnTo>
                      <a:pt x="195460" y="1778543"/>
                    </a:lnTo>
                    <a:lnTo>
                      <a:pt x="254560" y="1790810"/>
                    </a:lnTo>
                    <a:lnTo>
                      <a:pt x="312470" y="1804921"/>
                    </a:lnTo>
                    <a:lnTo>
                      <a:pt x="366547" y="1819308"/>
                    </a:lnTo>
                    <a:lnTo>
                      <a:pt x="414150" y="1832405"/>
                    </a:lnTo>
                    <a:lnTo>
                      <a:pt x="452635" y="1842645"/>
                    </a:lnTo>
                    <a:lnTo>
                      <a:pt x="538177" y="1862116"/>
                    </a:lnTo>
                    <a:lnTo>
                      <a:pt x="595461" y="1874225"/>
                    </a:lnTo>
                    <a:lnTo>
                      <a:pt x="657961" y="1886986"/>
                    </a:lnTo>
                    <a:lnTo>
                      <a:pt x="722331" y="1899700"/>
                    </a:lnTo>
                    <a:lnTo>
                      <a:pt x="785226" y="1911668"/>
                    </a:lnTo>
                    <a:lnTo>
                      <a:pt x="843302" y="1922192"/>
                    </a:lnTo>
                    <a:lnTo>
                      <a:pt x="893214" y="1930575"/>
                    </a:lnTo>
                    <a:lnTo>
                      <a:pt x="931616" y="1936116"/>
                    </a:lnTo>
                    <a:lnTo>
                      <a:pt x="955164" y="1938118"/>
                    </a:lnTo>
                    <a:lnTo>
                      <a:pt x="987354" y="1934937"/>
                    </a:lnTo>
                    <a:lnTo>
                      <a:pt x="1030052" y="1925427"/>
                    </a:lnTo>
                    <a:lnTo>
                      <a:pt x="1077400" y="1909639"/>
                    </a:lnTo>
                    <a:lnTo>
                      <a:pt x="1123539" y="1887626"/>
                    </a:lnTo>
                    <a:lnTo>
                      <a:pt x="1162612" y="1859438"/>
                    </a:lnTo>
                    <a:lnTo>
                      <a:pt x="1188759" y="1825127"/>
                    </a:lnTo>
                    <a:lnTo>
                      <a:pt x="1209073" y="1779950"/>
                    </a:lnTo>
                    <a:lnTo>
                      <a:pt x="1219163" y="1697962"/>
                    </a:lnTo>
                    <a:lnTo>
                      <a:pt x="1213596" y="1623311"/>
                    </a:lnTo>
                    <a:lnTo>
                      <a:pt x="1229801" y="1603071"/>
                    </a:lnTo>
                    <a:lnTo>
                      <a:pt x="1256367" y="1558733"/>
                    </a:lnTo>
                    <a:lnTo>
                      <a:pt x="1282038" y="1484242"/>
                    </a:lnTo>
                    <a:lnTo>
                      <a:pt x="1291846" y="1428143"/>
                    </a:lnTo>
                    <a:lnTo>
                      <a:pt x="1296992" y="1375992"/>
                    </a:lnTo>
                    <a:lnTo>
                      <a:pt x="1298484" y="1337173"/>
                    </a:lnTo>
                    <a:lnTo>
                      <a:pt x="1301707" y="1314658"/>
                    </a:lnTo>
                    <a:lnTo>
                      <a:pt x="1310916" y="1296734"/>
                    </a:lnTo>
                    <a:lnTo>
                      <a:pt x="1325416" y="1270781"/>
                    </a:lnTo>
                    <a:lnTo>
                      <a:pt x="1344514" y="1224182"/>
                    </a:lnTo>
                    <a:lnTo>
                      <a:pt x="1354767" y="1168888"/>
                    </a:lnTo>
                    <a:lnTo>
                      <a:pt x="1349759" y="1124569"/>
                    </a:lnTo>
                    <a:lnTo>
                      <a:pt x="1339451" y="1090233"/>
                    </a:lnTo>
                    <a:lnTo>
                      <a:pt x="1333802" y="1064889"/>
                    </a:lnTo>
                    <a:lnTo>
                      <a:pt x="1341260" y="1043768"/>
                    </a:lnTo>
                    <a:lnTo>
                      <a:pt x="1359436" y="1012948"/>
                    </a:lnTo>
                    <a:lnTo>
                      <a:pt x="1382031" y="970387"/>
                    </a:lnTo>
                    <a:lnTo>
                      <a:pt x="1402747" y="914044"/>
                    </a:lnTo>
                    <a:lnTo>
                      <a:pt x="1415286" y="841880"/>
                    </a:lnTo>
                    <a:lnTo>
                      <a:pt x="1414440" y="806526"/>
                    </a:lnTo>
                    <a:lnTo>
                      <a:pt x="1387975" y="742619"/>
                    </a:lnTo>
                    <a:lnTo>
                      <a:pt x="1335565" y="697463"/>
                    </a:lnTo>
                    <a:lnTo>
                      <a:pt x="1271974" y="674662"/>
                    </a:lnTo>
                    <a:lnTo>
                      <a:pt x="1237909" y="671969"/>
                    </a:lnTo>
                    <a:lnTo>
                      <a:pt x="884810" y="671969"/>
                    </a:lnTo>
                    <a:lnTo>
                      <a:pt x="828105" y="670865"/>
                    </a:lnTo>
                    <a:lnTo>
                      <a:pt x="802938" y="663142"/>
                    </a:lnTo>
                    <a:lnTo>
                      <a:pt x="803671" y="642178"/>
                    </a:lnTo>
                    <a:lnTo>
                      <a:pt x="824665" y="601353"/>
                    </a:lnTo>
                    <a:lnTo>
                      <a:pt x="838871" y="544002"/>
                    </a:lnTo>
                    <a:lnTo>
                      <a:pt x="865347" y="406931"/>
                    </a:lnTo>
                    <a:lnTo>
                      <a:pt x="879883" y="242611"/>
                    </a:lnTo>
                    <a:lnTo>
                      <a:pt x="858267" y="103515"/>
                    </a:lnTo>
                    <a:lnTo>
                      <a:pt x="828248" y="55086"/>
                    </a:lnTo>
                    <a:lnTo>
                      <a:pt x="792119" y="24534"/>
                    </a:lnTo>
                    <a:lnTo>
                      <a:pt x="753191" y="7594"/>
                    </a:lnTo>
                    <a:lnTo>
                      <a:pt x="714774" y="0"/>
                    </a:lnTo>
                    <a:close/>
                  </a:path>
                </a:pathLst>
              </a:custGeom>
              <a:solidFill>
                <a:srgbClr val="455A64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9" name="object 19">
                <a:extLst>
                  <a:ext uri="{FF2B5EF4-FFF2-40B4-BE49-F238E27FC236}">
                    <a16:creationId xmlns:a16="http://schemas.microsoft.com/office/drawing/2014/main" id="{2457576D-96B1-9B79-0F2D-A5D0BA08D16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531028" y="3214286"/>
                <a:ext cx="152655" cy="122729"/>
              </a:xfrm>
              <a:prstGeom prst="rect">
                <a:avLst/>
              </a:prstGeom>
            </p:spPr>
          </p:pic>
          <p:sp>
            <p:nvSpPr>
              <p:cNvPr id="30" name="object 20">
                <a:extLst>
                  <a:ext uri="{FF2B5EF4-FFF2-40B4-BE49-F238E27FC236}">
                    <a16:creationId xmlns:a16="http://schemas.microsoft.com/office/drawing/2014/main" id="{821364EB-3F01-F9DC-C0AB-39F325DB1382}"/>
                  </a:ext>
                </a:extLst>
              </p:cNvPr>
              <p:cNvSpPr/>
              <p:nvPr/>
            </p:nvSpPr>
            <p:spPr>
              <a:xfrm>
                <a:off x="15674645" y="2852743"/>
                <a:ext cx="302260" cy="377190"/>
              </a:xfrm>
              <a:custGeom>
                <a:avLst/>
                <a:gdLst/>
                <a:ahLst/>
                <a:cxnLst/>
                <a:rect l="l" t="t" r="r" b="b"/>
                <a:pathLst>
                  <a:path w="302259" h="377189">
                    <a:moveTo>
                      <a:pt x="159600" y="376936"/>
                    </a:moveTo>
                    <a:lnTo>
                      <a:pt x="154305" y="367055"/>
                    </a:lnTo>
                    <a:lnTo>
                      <a:pt x="148653" y="357365"/>
                    </a:lnTo>
                    <a:lnTo>
                      <a:pt x="142646" y="347903"/>
                    </a:lnTo>
                    <a:lnTo>
                      <a:pt x="136296" y="338670"/>
                    </a:lnTo>
                    <a:lnTo>
                      <a:pt x="109969" y="297929"/>
                    </a:lnTo>
                    <a:lnTo>
                      <a:pt x="78663" y="247421"/>
                    </a:lnTo>
                    <a:lnTo>
                      <a:pt x="23583" y="154787"/>
                    </a:lnTo>
                    <a:lnTo>
                      <a:pt x="18275" y="144894"/>
                    </a:lnTo>
                    <a:lnTo>
                      <a:pt x="12573" y="135242"/>
                    </a:lnTo>
                    <a:lnTo>
                      <a:pt x="6477" y="125818"/>
                    </a:lnTo>
                    <a:lnTo>
                      <a:pt x="0" y="116662"/>
                    </a:lnTo>
                    <a:lnTo>
                      <a:pt x="4064" y="127114"/>
                    </a:lnTo>
                    <a:lnTo>
                      <a:pt x="8610" y="137363"/>
                    </a:lnTo>
                    <a:lnTo>
                      <a:pt x="13614" y="147396"/>
                    </a:lnTo>
                    <a:lnTo>
                      <a:pt x="19088" y="157187"/>
                    </a:lnTo>
                    <a:lnTo>
                      <a:pt x="29679" y="177177"/>
                    </a:lnTo>
                    <a:lnTo>
                      <a:pt x="56603" y="224815"/>
                    </a:lnTo>
                    <a:lnTo>
                      <a:pt x="88811" y="277393"/>
                    </a:lnTo>
                    <a:lnTo>
                      <a:pt x="119062" y="323049"/>
                    </a:lnTo>
                    <a:lnTo>
                      <a:pt x="145072" y="359879"/>
                    </a:lnTo>
                    <a:lnTo>
                      <a:pt x="152146" y="368566"/>
                    </a:lnTo>
                    <a:lnTo>
                      <a:pt x="159600" y="376936"/>
                    </a:lnTo>
                    <a:close/>
                  </a:path>
                  <a:path w="302259" h="377189">
                    <a:moveTo>
                      <a:pt x="301866" y="102920"/>
                    </a:moveTo>
                    <a:lnTo>
                      <a:pt x="301421" y="68580"/>
                    </a:lnTo>
                    <a:lnTo>
                      <a:pt x="300037" y="34264"/>
                    </a:lnTo>
                    <a:lnTo>
                      <a:pt x="297713" y="0"/>
                    </a:lnTo>
                    <a:lnTo>
                      <a:pt x="295440" y="34277"/>
                    </a:lnTo>
                    <a:lnTo>
                      <a:pt x="294081" y="68592"/>
                    </a:lnTo>
                    <a:lnTo>
                      <a:pt x="293611" y="102933"/>
                    </a:lnTo>
                    <a:lnTo>
                      <a:pt x="294030" y="137274"/>
                    </a:lnTo>
                    <a:lnTo>
                      <a:pt x="293598" y="171653"/>
                    </a:lnTo>
                    <a:lnTo>
                      <a:pt x="294068" y="206032"/>
                    </a:lnTo>
                    <a:lnTo>
                      <a:pt x="295440" y="240385"/>
                    </a:lnTo>
                    <a:lnTo>
                      <a:pt x="297713" y="274688"/>
                    </a:lnTo>
                    <a:lnTo>
                      <a:pt x="300037" y="240385"/>
                    </a:lnTo>
                    <a:lnTo>
                      <a:pt x="301421" y="206032"/>
                    </a:lnTo>
                    <a:lnTo>
                      <a:pt x="301866" y="171653"/>
                    </a:lnTo>
                    <a:lnTo>
                      <a:pt x="301383" y="137274"/>
                    </a:lnTo>
                    <a:lnTo>
                      <a:pt x="301866" y="10292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31" name="object 21">
                <a:extLst>
                  <a:ext uri="{FF2B5EF4-FFF2-40B4-BE49-F238E27FC236}">
                    <a16:creationId xmlns:a16="http://schemas.microsoft.com/office/drawing/2014/main" id="{04B58577-3832-9058-A2F0-A0AA3FE0AF3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163465" y="3067687"/>
                <a:ext cx="127524" cy="127399"/>
              </a:xfrm>
              <a:prstGeom prst="rect">
                <a:avLst/>
              </a:prstGeom>
            </p:spPr>
          </p:pic>
          <p:pic>
            <p:nvPicPr>
              <p:cNvPr id="32" name="object 22">
                <a:extLst>
                  <a:ext uri="{FF2B5EF4-FFF2-40B4-BE49-F238E27FC236}">
                    <a16:creationId xmlns:a16="http://schemas.microsoft.com/office/drawing/2014/main" id="{DD70AF00-8E1F-C5D7-C826-FDA1DEFE8A4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286900" y="3234907"/>
                <a:ext cx="103494" cy="103515"/>
              </a:xfrm>
              <a:prstGeom prst="rect">
                <a:avLst/>
              </a:prstGeom>
            </p:spPr>
          </p:pic>
          <p:sp>
            <p:nvSpPr>
              <p:cNvPr id="33" name="object 23">
                <a:extLst>
                  <a:ext uri="{FF2B5EF4-FFF2-40B4-BE49-F238E27FC236}">
                    <a16:creationId xmlns:a16="http://schemas.microsoft.com/office/drawing/2014/main" id="{D28167B6-6B5B-B937-4656-1B1401A58BBD}"/>
                  </a:ext>
                </a:extLst>
              </p:cNvPr>
              <p:cNvSpPr/>
              <p:nvPr/>
            </p:nvSpPr>
            <p:spPr>
              <a:xfrm>
                <a:off x="16096793" y="3343382"/>
                <a:ext cx="193040" cy="654685"/>
              </a:xfrm>
              <a:custGeom>
                <a:avLst/>
                <a:gdLst/>
                <a:ahLst/>
                <a:cxnLst/>
                <a:rect l="l" t="t" r="r" b="b"/>
                <a:pathLst>
                  <a:path w="193040" h="654685">
                    <a:moveTo>
                      <a:pt x="72593" y="0"/>
                    </a:moveTo>
                    <a:lnTo>
                      <a:pt x="63131" y="3454"/>
                    </a:lnTo>
                    <a:lnTo>
                      <a:pt x="54063" y="7759"/>
                    </a:lnTo>
                    <a:lnTo>
                      <a:pt x="45415" y="12877"/>
                    </a:lnTo>
                    <a:lnTo>
                      <a:pt x="37274" y="18783"/>
                    </a:lnTo>
                    <a:lnTo>
                      <a:pt x="28829" y="23914"/>
                    </a:lnTo>
                    <a:lnTo>
                      <a:pt x="20904" y="29756"/>
                    </a:lnTo>
                    <a:lnTo>
                      <a:pt x="13538" y="36296"/>
                    </a:lnTo>
                    <a:lnTo>
                      <a:pt x="6769" y="43497"/>
                    </a:lnTo>
                    <a:lnTo>
                      <a:pt x="16116" y="40068"/>
                    </a:lnTo>
                    <a:lnTo>
                      <a:pt x="25082" y="35788"/>
                    </a:lnTo>
                    <a:lnTo>
                      <a:pt x="33616" y="30708"/>
                    </a:lnTo>
                    <a:lnTo>
                      <a:pt x="41656" y="24841"/>
                    </a:lnTo>
                    <a:lnTo>
                      <a:pt x="50203" y="19710"/>
                    </a:lnTo>
                    <a:lnTo>
                      <a:pt x="58242" y="13830"/>
                    </a:lnTo>
                    <a:lnTo>
                      <a:pt x="65722" y="7239"/>
                    </a:lnTo>
                    <a:lnTo>
                      <a:pt x="72593" y="0"/>
                    </a:lnTo>
                    <a:close/>
                  </a:path>
                  <a:path w="193040" h="654685">
                    <a:moveTo>
                      <a:pt x="144322" y="56489"/>
                    </a:moveTo>
                    <a:lnTo>
                      <a:pt x="130187" y="65582"/>
                    </a:lnTo>
                    <a:lnTo>
                      <a:pt x="116586" y="75438"/>
                    </a:lnTo>
                    <a:lnTo>
                      <a:pt x="103543" y="86017"/>
                    </a:lnTo>
                    <a:lnTo>
                      <a:pt x="91084" y="97307"/>
                    </a:lnTo>
                    <a:lnTo>
                      <a:pt x="78028" y="107823"/>
                    </a:lnTo>
                    <a:lnTo>
                      <a:pt x="65582" y="119049"/>
                    </a:lnTo>
                    <a:lnTo>
                      <a:pt x="53784" y="130949"/>
                    </a:lnTo>
                    <a:lnTo>
                      <a:pt x="42646" y="143497"/>
                    </a:lnTo>
                    <a:lnTo>
                      <a:pt x="56756" y="134416"/>
                    </a:lnTo>
                    <a:lnTo>
                      <a:pt x="70358" y="124599"/>
                    </a:lnTo>
                    <a:lnTo>
                      <a:pt x="83413" y="114058"/>
                    </a:lnTo>
                    <a:lnTo>
                      <a:pt x="95897" y="102806"/>
                    </a:lnTo>
                    <a:lnTo>
                      <a:pt x="108966" y="92265"/>
                    </a:lnTo>
                    <a:lnTo>
                      <a:pt x="121412" y="81013"/>
                    </a:lnTo>
                    <a:lnTo>
                      <a:pt x="133197" y="69075"/>
                    </a:lnTo>
                    <a:lnTo>
                      <a:pt x="144322" y="56489"/>
                    </a:lnTo>
                    <a:close/>
                  </a:path>
                  <a:path w="193040" h="654685">
                    <a:moveTo>
                      <a:pt x="146316" y="562241"/>
                    </a:moveTo>
                    <a:lnTo>
                      <a:pt x="131381" y="571944"/>
                    </a:lnTo>
                    <a:lnTo>
                      <a:pt x="116967" y="582409"/>
                    </a:lnTo>
                    <a:lnTo>
                      <a:pt x="103098" y="593585"/>
                    </a:lnTo>
                    <a:lnTo>
                      <a:pt x="89827" y="605447"/>
                    </a:lnTo>
                    <a:lnTo>
                      <a:pt x="76060" y="616712"/>
                    </a:lnTo>
                    <a:lnTo>
                      <a:pt x="62890" y="628662"/>
                    </a:lnTo>
                    <a:lnTo>
                      <a:pt x="50317" y="641248"/>
                    </a:lnTo>
                    <a:lnTo>
                      <a:pt x="38392" y="654469"/>
                    </a:lnTo>
                    <a:lnTo>
                      <a:pt x="53352" y="644740"/>
                    </a:lnTo>
                    <a:lnTo>
                      <a:pt x="67779" y="634263"/>
                    </a:lnTo>
                    <a:lnTo>
                      <a:pt x="81635" y="623036"/>
                    </a:lnTo>
                    <a:lnTo>
                      <a:pt x="94881" y="611111"/>
                    </a:lnTo>
                    <a:lnTo>
                      <a:pt x="108712" y="599935"/>
                    </a:lnTo>
                    <a:lnTo>
                      <a:pt x="121920" y="588048"/>
                    </a:lnTo>
                    <a:lnTo>
                      <a:pt x="134467" y="575475"/>
                    </a:lnTo>
                    <a:lnTo>
                      <a:pt x="146316" y="562241"/>
                    </a:lnTo>
                    <a:close/>
                  </a:path>
                  <a:path w="193040" h="654685">
                    <a:moveTo>
                      <a:pt x="174002" y="394741"/>
                    </a:moveTo>
                    <a:lnTo>
                      <a:pt x="167055" y="400469"/>
                    </a:lnTo>
                    <a:lnTo>
                      <a:pt x="160375" y="406501"/>
                    </a:lnTo>
                    <a:lnTo>
                      <a:pt x="153974" y="412838"/>
                    </a:lnTo>
                    <a:lnTo>
                      <a:pt x="147878" y="419455"/>
                    </a:lnTo>
                    <a:lnTo>
                      <a:pt x="86855" y="481457"/>
                    </a:lnTo>
                    <a:lnTo>
                      <a:pt x="24866" y="542467"/>
                    </a:lnTo>
                    <a:lnTo>
                      <a:pt x="18161" y="548538"/>
                    </a:lnTo>
                    <a:lnTo>
                      <a:pt x="11772" y="554926"/>
                    </a:lnTo>
                    <a:lnTo>
                      <a:pt x="5715" y="561619"/>
                    </a:lnTo>
                    <a:lnTo>
                      <a:pt x="0" y="568591"/>
                    </a:lnTo>
                    <a:lnTo>
                      <a:pt x="7480" y="563562"/>
                    </a:lnTo>
                    <a:lnTo>
                      <a:pt x="14693" y="558165"/>
                    </a:lnTo>
                    <a:lnTo>
                      <a:pt x="21602" y="552399"/>
                    </a:lnTo>
                    <a:lnTo>
                      <a:pt x="28219" y="546277"/>
                    </a:lnTo>
                    <a:lnTo>
                      <a:pt x="41948" y="534162"/>
                    </a:lnTo>
                    <a:lnTo>
                      <a:pt x="74180" y="504113"/>
                    </a:lnTo>
                    <a:lnTo>
                      <a:pt x="109448" y="468896"/>
                    </a:lnTo>
                    <a:lnTo>
                      <a:pt x="139649" y="436626"/>
                    </a:lnTo>
                    <a:lnTo>
                      <a:pt x="151511" y="422986"/>
                    </a:lnTo>
                    <a:lnTo>
                      <a:pt x="157721" y="416394"/>
                    </a:lnTo>
                    <a:lnTo>
                      <a:pt x="163550" y="409486"/>
                    </a:lnTo>
                    <a:lnTo>
                      <a:pt x="168973" y="402259"/>
                    </a:lnTo>
                    <a:lnTo>
                      <a:pt x="174002" y="394741"/>
                    </a:lnTo>
                    <a:close/>
                  </a:path>
                  <a:path w="193040" h="654685">
                    <a:moveTo>
                      <a:pt x="183311" y="152247"/>
                    </a:moveTo>
                    <a:lnTo>
                      <a:pt x="177419" y="156565"/>
                    </a:lnTo>
                    <a:lnTo>
                      <a:pt x="163195" y="169938"/>
                    </a:lnTo>
                    <a:lnTo>
                      <a:pt x="141757" y="189191"/>
                    </a:lnTo>
                    <a:lnTo>
                      <a:pt x="114249" y="211137"/>
                    </a:lnTo>
                    <a:lnTo>
                      <a:pt x="95402" y="224193"/>
                    </a:lnTo>
                    <a:lnTo>
                      <a:pt x="77520" y="238480"/>
                    </a:lnTo>
                    <a:lnTo>
                      <a:pt x="60667" y="253961"/>
                    </a:lnTo>
                    <a:lnTo>
                      <a:pt x="44907" y="270586"/>
                    </a:lnTo>
                    <a:lnTo>
                      <a:pt x="51244" y="266915"/>
                    </a:lnTo>
                    <a:lnTo>
                      <a:pt x="89966" y="237845"/>
                    </a:lnTo>
                    <a:lnTo>
                      <a:pt x="118630" y="216928"/>
                    </a:lnTo>
                    <a:lnTo>
                      <a:pt x="155676" y="185293"/>
                    </a:lnTo>
                    <a:lnTo>
                      <a:pt x="179882" y="158076"/>
                    </a:lnTo>
                    <a:lnTo>
                      <a:pt x="183311" y="152247"/>
                    </a:lnTo>
                    <a:close/>
                  </a:path>
                  <a:path w="193040" h="654685">
                    <a:moveTo>
                      <a:pt x="192633" y="267639"/>
                    </a:moveTo>
                    <a:lnTo>
                      <a:pt x="186245" y="272783"/>
                    </a:lnTo>
                    <a:lnTo>
                      <a:pt x="180098" y="278206"/>
                    </a:lnTo>
                    <a:lnTo>
                      <a:pt x="174167" y="283883"/>
                    </a:lnTo>
                    <a:lnTo>
                      <a:pt x="168503" y="289814"/>
                    </a:lnTo>
                    <a:lnTo>
                      <a:pt x="156502" y="301218"/>
                    </a:lnTo>
                    <a:lnTo>
                      <a:pt x="142544" y="314071"/>
                    </a:lnTo>
                    <a:lnTo>
                      <a:pt x="126936" y="328079"/>
                    </a:lnTo>
                    <a:lnTo>
                      <a:pt x="110007" y="342912"/>
                    </a:lnTo>
                    <a:lnTo>
                      <a:pt x="88277" y="360667"/>
                    </a:lnTo>
                    <a:lnTo>
                      <a:pt x="67246" y="379247"/>
                    </a:lnTo>
                    <a:lnTo>
                      <a:pt x="46939" y="398614"/>
                    </a:lnTo>
                    <a:lnTo>
                      <a:pt x="27393" y="418757"/>
                    </a:lnTo>
                    <a:lnTo>
                      <a:pt x="34366" y="414350"/>
                    </a:lnTo>
                    <a:lnTo>
                      <a:pt x="41097" y="409600"/>
                    </a:lnTo>
                    <a:lnTo>
                      <a:pt x="47586" y="404520"/>
                    </a:lnTo>
                    <a:lnTo>
                      <a:pt x="53822" y="399122"/>
                    </a:lnTo>
                    <a:lnTo>
                      <a:pt x="97637" y="363169"/>
                    </a:lnTo>
                    <a:lnTo>
                      <a:pt x="129717" y="335381"/>
                    </a:lnTo>
                    <a:lnTo>
                      <a:pt x="158381" y="307822"/>
                    </a:lnTo>
                    <a:lnTo>
                      <a:pt x="188175" y="274599"/>
                    </a:lnTo>
                    <a:lnTo>
                      <a:pt x="192633" y="267639"/>
                    </a:lnTo>
                    <a:close/>
                  </a:path>
                </a:pathLst>
              </a:custGeom>
              <a:solidFill>
                <a:srgbClr val="455A64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34" name="object 24">
                <a:extLst>
                  <a:ext uri="{FF2B5EF4-FFF2-40B4-BE49-F238E27FC236}">
                    <a16:creationId xmlns:a16="http://schemas.microsoft.com/office/drawing/2014/main" id="{F8BF0334-3848-0598-143A-5953228A612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683891" y="4076083"/>
                <a:ext cx="128938" cy="88688"/>
              </a:xfrm>
              <a:prstGeom prst="rect">
                <a:avLst/>
              </a:prstGeom>
            </p:spPr>
          </p:pic>
          <p:pic>
            <p:nvPicPr>
              <p:cNvPr id="35" name="object 25">
                <a:extLst>
                  <a:ext uri="{FF2B5EF4-FFF2-40B4-BE49-F238E27FC236}">
                    <a16:creationId xmlns:a16="http://schemas.microsoft.com/office/drawing/2014/main" id="{448832BD-43C6-D1A2-E8ED-C37D6563B80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601831" y="4237510"/>
                <a:ext cx="216496" cy="147723"/>
              </a:xfrm>
              <a:prstGeom prst="rect">
                <a:avLst/>
              </a:prstGeom>
            </p:spPr>
          </p:pic>
          <p:pic>
            <p:nvPicPr>
              <p:cNvPr id="36" name="object 26">
                <a:extLst>
                  <a:ext uri="{FF2B5EF4-FFF2-40B4-BE49-F238E27FC236}">
                    <a16:creationId xmlns:a16="http://schemas.microsoft.com/office/drawing/2014/main" id="{F2C55F3E-2E5D-DD08-5D74-089C6528CDF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04534" y="4468567"/>
                <a:ext cx="159859" cy="109022"/>
              </a:xfrm>
              <a:prstGeom prst="rect">
                <a:avLst/>
              </a:prstGeom>
            </p:spPr>
          </p:pic>
          <p:pic>
            <p:nvPicPr>
              <p:cNvPr id="37" name="object 27">
                <a:extLst>
                  <a:ext uri="{FF2B5EF4-FFF2-40B4-BE49-F238E27FC236}">
                    <a16:creationId xmlns:a16="http://schemas.microsoft.com/office/drawing/2014/main" id="{92B55818-CBAD-7978-A2BA-4A50191CC1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8627" y="4644121"/>
                <a:ext cx="164529" cy="123001"/>
              </a:xfrm>
              <a:prstGeom prst="rect">
                <a:avLst/>
              </a:prstGeom>
            </p:spPr>
          </p:pic>
          <p:pic>
            <p:nvPicPr>
              <p:cNvPr id="38" name="object 28">
                <a:extLst>
                  <a:ext uri="{FF2B5EF4-FFF2-40B4-BE49-F238E27FC236}">
                    <a16:creationId xmlns:a16="http://schemas.microsoft.com/office/drawing/2014/main" id="{17AC474A-AEA6-C9A0-D863-3C95D45093E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489999" y="4868962"/>
                <a:ext cx="181460" cy="130205"/>
              </a:xfrm>
              <a:prstGeom prst="rect">
                <a:avLst/>
              </a:prstGeom>
            </p:spPr>
          </p:pic>
          <p:pic>
            <p:nvPicPr>
              <p:cNvPr id="39" name="object 29">
                <a:extLst>
                  <a:ext uri="{FF2B5EF4-FFF2-40B4-BE49-F238E27FC236}">
                    <a16:creationId xmlns:a16="http://schemas.microsoft.com/office/drawing/2014/main" id="{4BF0FFA0-B825-FFDB-0D78-D69076A34C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414143" y="5051570"/>
                <a:ext cx="211993" cy="151963"/>
              </a:xfrm>
              <a:prstGeom prst="rect">
                <a:avLst/>
              </a:prstGeom>
            </p:spPr>
          </p:pic>
          <p:sp>
            <p:nvSpPr>
              <p:cNvPr id="40" name="object 30">
                <a:extLst>
                  <a:ext uri="{FF2B5EF4-FFF2-40B4-BE49-F238E27FC236}">
                    <a16:creationId xmlns:a16="http://schemas.microsoft.com/office/drawing/2014/main" id="{A70E56A4-A7F1-FB8C-46E9-6639A5F87859}"/>
                  </a:ext>
                </a:extLst>
              </p:cNvPr>
              <p:cNvSpPr/>
              <p:nvPr/>
            </p:nvSpPr>
            <p:spPr>
              <a:xfrm>
                <a:off x="16465422" y="3534032"/>
                <a:ext cx="147320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147319" h="8254">
                    <a:moveTo>
                      <a:pt x="73568" y="0"/>
                    </a:moveTo>
                    <a:lnTo>
                      <a:pt x="36742" y="952"/>
                    </a:lnTo>
                    <a:lnTo>
                      <a:pt x="0" y="3808"/>
                    </a:lnTo>
                    <a:lnTo>
                      <a:pt x="18302" y="6077"/>
                    </a:lnTo>
                    <a:lnTo>
                      <a:pt x="36686" y="7448"/>
                    </a:lnTo>
                    <a:lnTo>
                      <a:pt x="55118" y="7918"/>
                    </a:lnTo>
                    <a:lnTo>
                      <a:pt x="73568" y="7484"/>
                    </a:lnTo>
                    <a:lnTo>
                      <a:pt x="92010" y="7925"/>
                    </a:lnTo>
                    <a:lnTo>
                      <a:pt x="110446" y="7460"/>
                    </a:lnTo>
                    <a:lnTo>
                      <a:pt x="128836" y="6088"/>
                    </a:lnTo>
                    <a:lnTo>
                      <a:pt x="147136" y="3808"/>
                    </a:lnTo>
                    <a:lnTo>
                      <a:pt x="110393" y="952"/>
                    </a:lnTo>
                    <a:lnTo>
                      <a:pt x="73568" y="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  <p:grpSp>
          <p:nvGrpSpPr>
            <p:cNvPr id="7" name="object 31">
              <a:extLst>
                <a:ext uri="{FF2B5EF4-FFF2-40B4-BE49-F238E27FC236}">
                  <a16:creationId xmlns:a16="http://schemas.microsoft.com/office/drawing/2014/main" id="{630E5E78-4575-ABBB-22E2-C72D5AFD5C18}"/>
                </a:ext>
              </a:extLst>
            </p:cNvPr>
            <p:cNvGrpSpPr/>
            <p:nvPr/>
          </p:nvGrpSpPr>
          <p:grpSpPr>
            <a:xfrm>
              <a:off x="7847505" y="2041800"/>
              <a:ext cx="3129398" cy="3663815"/>
              <a:chOff x="12940410" y="3367080"/>
              <a:chExt cx="5160609" cy="6041902"/>
            </a:xfrm>
          </p:grpSpPr>
          <p:sp>
            <p:nvSpPr>
              <p:cNvPr id="8" name="object 32">
                <a:extLst>
                  <a:ext uri="{FF2B5EF4-FFF2-40B4-BE49-F238E27FC236}">
                    <a16:creationId xmlns:a16="http://schemas.microsoft.com/office/drawing/2014/main" id="{2EE404BC-F29F-165B-B746-350FE75E9766}"/>
                  </a:ext>
                </a:extLst>
              </p:cNvPr>
              <p:cNvSpPr/>
              <p:nvPr/>
            </p:nvSpPr>
            <p:spPr>
              <a:xfrm>
                <a:off x="13296874" y="6376892"/>
                <a:ext cx="1005205" cy="2700655"/>
              </a:xfrm>
              <a:custGeom>
                <a:avLst/>
                <a:gdLst/>
                <a:ahLst/>
                <a:cxnLst/>
                <a:rect l="l" t="t" r="r" b="b"/>
                <a:pathLst>
                  <a:path w="1005205" h="2700654">
                    <a:moveTo>
                      <a:pt x="1005141" y="1363179"/>
                    </a:moveTo>
                    <a:lnTo>
                      <a:pt x="980147" y="72859"/>
                    </a:lnTo>
                    <a:lnTo>
                      <a:pt x="780554" y="43027"/>
                    </a:lnTo>
                    <a:lnTo>
                      <a:pt x="787069" y="21336"/>
                    </a:lnTo>
                    <a:lnTo>
                      <a:pt x="601903" y="16319"/>
                    </a:lnTo>
                    <a:lnTo>
                      <a:pt x="492760" y="0"/>
                    </a:lnTo>
                    <a:lnTo>
                      <a:pt x="492137" y="13347"/>
                    </a:lnTo>
                    <a:lnTo>
                      <a:pt x="0" y="0"/>
                    </a:lnTo>
                    <a:lnTo>
                      <a:pt x="8191" y="317893"/>
                    </a:lnTo>
                    <a:lnTo>
                      <a:pt x="102095" y="1304417"/>
                    </a:lnTo>
                    <a:lnTo>
                      <a:pt x="84493" y="1586268"/>
                    </a:lnTo>
                    <a:lnTo>
                      <a:pt x="73533" y="1758543"/>
                    </a:lnTo>
                    <a:lnTo>
                      <a:pt x="64643" y="1891741"/>
                    </a:lnTo>
                    <a:lnTo>
                      <a:pt x="53238" y="2056345"/>
                    </a:lnTo>
                    <a:lnTo>
                      <a:pt x="51117" y="2256345"/>
                    </a:lnTo>
                    <a:lnTo>
                      <a:pt x="62572" y="2466683"/>
                    </a:lnTo>
                    <a:lnTo>
                      <a:pt x="77127" y="2632849"/>
                    </a:lnTo>
                    <a:lnTo>
                      <a:pt x="84302" y="2700363"/>
                    </a:lnTo>
                    <a:lnTo>
                      <a:pt x="480885" y="2690050"/>
                    </a:lnTo>
                    <a:lnTo>
                      <a:pt x="492467" y="2540965"/>
                    </a:lnTo>
                    <a:lnTo>
                      <a:pt x="615911" y="2567571"/>
                    </a:lnTo>
                    <a:lnTo>
                      <a:pt x="632714" y="2504884"/>
                    </a:lnTo>
                    <a:lnTo>
                      <a:pt x="972947" y="1555813"/>
                    </a:lnTo>
                    <a:lnTo>
                      <a:pt x="987526" y="1508899"/>
                    </a:lnTo>
                    <a:lnTo>
                      <a:pt x="997788" y="1460957"/>
                    </a:lnTo>
                    <a:lnTo>
                      <a:pt x="1003681" y="1412290"/>
                    </a:lnTo>
                    <a:lnTo>
                      <a:pt x="1005141" y="1363179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9" name="object 33">
                <a:extLst>
                  <a:ext uri="{FF2B5EF4-FFF2-40B4-BE49-F238E27FC236}">
                    <a16:creationId xmlns:a16="http://schemas.microsoft.com/office/drawing/2014/main" id="{633B2458-9F99-AAB1-4973-2A3E501CA336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940410" y="4132848"/>
                <a:ext cx="4956510" cy="5238285"/>
              </a:xfrm>
              <a:prstGeom prst="rect">
                <a:avLst/>
              </a:prstGeom>
            </p:spPr>
          </p:pic>
          <p:sp>
            <p:nvSpPr>
              <p:cNvPr id="10" name="object 34">
                <a:extLst>
                  <a:ext uri="{FF2B5EF4-FFF2-40B4-BE49-F238E27FC236}">
                    <a16:creationId xmlns:a16="http://schemas.microsoft.com/office/drawing/2014/main" id="{79E10580-82F6-74E9-2BB3-990620915469}"/>
                  </a:ext>
                </a:extLst>
              </p:cNvPr>
              <p:cNvSpPr/>
              <p:nvPr/>
            </p:nvSpPr>
            <p:spPr>
              <a:xfrm>
                <a:off x="14608906" y="5878768"/>
                <a:ext cx="1231900" cy="1972310"/>
              </a:xfrm>
              <a:custGeom>
                <a:avLst/>
                <a:gdLst/>
                <a:ahLst/>
                <a:cxnLst/>
                <a:rect l="l" t="t" r="r" b="b"/>
                <a:pathLst>
                  <a:path w="1231900" h="1972309">
                    <a:moveTo>
                      <a:pt x="1085799" y="0"/>
                    </a:moveTo>
                    <a:lnTo>
                      <a:pt x="13570" y="13266"/>
                    </a:lnTo>
                    <a:lnTo>
                      <a:pt x="0" y="1955060"/>
                    </a:lnTo>
                    <a:lnTo>
                      <a:pt x="1231281" y="1971877"/>
                    </a:lnTo>
                    <a:lnTo>
                      <a:pt x="1085799" y="0"/>
                    </a:lnTo>
                    <a:close/>
                  </a:path>
                </a:pathLst>
              </a:custGeom>
              <a:solidFill>
                <a:srgbClr val="455A64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1" name="object 35">
                <a:extLst>
                  <a:ext uri="{FF2B5EF4-FFF2-40B4-BE49-F238E27FC236}">
                    <a16:creationId xmlns:a16="http://schemas.microsoft.com/office/drawing/2014/main" id="{F9F4DD6D-587A-D889-A204-91ABA140655E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536364" y="4886104"/>
                <a:ext cx="2473545" cy="4522878"/>
              </a:xfrm>
              <a:prstGeom prst="rect">
                <a:avLst/>
              </a:prstGeom>
            </p:spPr>
          </p:pic>
          <p:sp>
            <p:nvSpPr>
              <p:cNvPr id="12" name="object 36">
                <a:extLst>
                  <a:ext uri="{FF2B5EF4-FFF2-40B4-BE49-F238E27FC236}">
                    <a16:creationId xmlns:a16="http://schemas.microsoft.com/office/drawing/2014/main" id="{5ADFAD65-7B0C-89D7-E507-DBD132A4F666}"/>
                  </a:ext>
                </a:extLst>
              </p:cNvPr>
              <p:cNvSpPr/>
              <p:nvPr/>
            </p:nvSpPr>
            <p:spPr>
              <a:xfrm>
                <a:off x="14162849" y="3367080"/>
                <a:ext cx="746760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746759" h="768350">
                    <a:moveTo>
                      <a:pt x="746455" y="358152"/>
                    </a:moveTo>
                    <a:lnTo>
                      <a:pt x="742391" y="315925"/>
                    </a:lnTo>
                    <a:lnTo>
                      <a:pt x="733615" y="274421"/>
                    </a:lnTo>
                    <a:lnTo>
                      <a:pt x="720191" y="234048"/>
                    </a:lnTo>
                    <a:lnTo>
                      <a:pt x="701205" y="193865"/>
                    </a:lnTo>
                    <a:lnTo>
                      <a:pt x="677646" y="156375"/>
                    </a:lnTo>
                    <a:lnTo>
                      <a:pt x="649808" y="121945"/>
                    </a:lnTo>
                    <a:lnTo>
                      <a:pt x="617931" y="90970"/>
                    </a:lnTo>
                    <a:lnTo>
                      <a:pt x="583526" y="64300"/>
                    </a:lnTo>
                    <a:lnTo>
                      <a:pt x="546315" y="41986"/>
                    </a:lnTo>
                    <a:lnTo>
                      <a:pt x="506717" y="24257"/>
                    </a:lnTo>
                    <a:lnTo>
                      <a:pt x="465137" y="11315"/>
                    </a:lnTo>
                    <a:lnTo>
                      <a:pt x="424192" y="3378"/>
                    </a:lnTo>
                    <a:lnTo>
                      <a:pt x="382752" y="0"/>
                    </a:lnTo>
                    <a:lnTo>
                      <a:pt x="341185" y="1181"/>
                    </a:lnTo>
                    <a:lnTo>
                      <a:pt x="299885" y="6946"/>
                    </a:lnTo>
                    <a:lnTo>
                      <a:pt x="261632" y="16776"/>
                    </a:lnTo>
                    <a:lnTo>
                      <a:pt x="224751" y="30632"/>
                    </a:lnTo>
                    <a:lnTo>
                      <a:pt x="189572" y="48348"/>
                    </a:lnTo>
                    <a:lnTo>
                      <a:pt x="156387" y="69799"/>
                    </a:lnTo>
                    <a:lnTo>
                      <a:pt x="119646" y="99707"/>
                    </a:lnTo>
                    <a:lnTo>
                      <a:pt x="87223" y="133718"/>
                    </a:lnTo>
                    <a:lnTo>
                      <a:pt x="59410" y="171386"/>
                    </a:lnTo>
                    <a:lnTo>
                      <a:pt x="36512" y="212229"/>
                    </a:lnTo>
                    <a:lnTo>
                      <a:pt x="18834" y="255778"/>
                    </a:lnTo>
                    <a:lnTo>
                      <a:pt x="6692" y="301561"/>
                    </a:lnTo>
                    <a:lnTo>
                      <a:pt x="5346" y="309473"/>
                    </a:lnTo>
                    <a:lnTo>
                      <a:pt x="3975" y="317334"/>
                    </a:lnTo>
                    <a:lnTo>
                      <a:pt x="342" y="356031"/>
                    </a:lnTo>
                    <a:lnTo>
                      <a:pt x="0" y="378561"/>
                    </a:lnTo>
                    <a:lnTo>
                      <a:pt x="457" y="393141"/>
                    </a:lnTo>
                    <a:lnTo>
                      <a:pt x="13081" y="470458"/>
                    </a:lnTo>
                    <a:lnTo>
                      <a:pt x="29032" y="516559"/>
                    </a:lnTo>
                    <a:lnTo>
                      <a:pt x="50901" y="560158"/>
                    </a:lnTo>
                    <a:lnTo>
                      <a:pt x="78435" y="600684"/>
                    </a:lnTo>
                    <a:lnTo>
                      <a:pt x="44107" y="752513"/>
                    </a:lnTo>
                    <a:lnTo>
                      <a:pt x="40589" y="767905"/>
                    </a:lnTo>
                    <a:lnTo>
                      <a:pt x="52438" y="720039"/>
                    </a:lnTo>
                    <a:lnTo>
                      <a:pt x="66827" y="662571"/>
                    </a:lnTo>
                    <a:lnTo>
                      <a:pt x="82308" y="601116"/>
                    </a:lnTo>
                    <a:lnTo>
                      <a:pt x="82524" y="600252"/>
                    </a:lnTo>
                    <a:lnTo>
                      <a:pt x="81978" y="600468"/>
                    </a:lnTo>
                    <a:lnTo>
                      <a:pt x="81978" y="599122"/>
                    </a:lnTo>
                    <a:lnTo>
                      <a:pt x="54952" y="558812"/>
                    </a:lnTo>
                    <a:lnTo>
                      <a:pt x="33515" y="515493"/>
                    </a:lnTo>
                    <a:lnTo>
                      <a:pt x="17919" y="469760"/>
                    </a:lnTo>
                    <a:lnTo>
                      <a:pt x="8382" y="422160"/>
                    </a:lnTo>
                    <a:lnTo>
                      <a:pt x="5448" y="378421"/>
                    </a:lnTo>
                    <a:lnTo>
                      <a:pt x="5715" y="363689"/>
                    </a:lnTo>
                    <a:lnTo>
                      <a:pt x="6083" y="356031"/>
                    </a:lnTo>
                    <a:lnTo>
                      <a:pt x="6324" y="348348"/>
                    </a:lnTo>
                    <a:lnTo>
                      <a:pt x="11087" y="310362"/>
                    </a:lnTo>
                    <a:lnTo>
                      <a:pt x="24333" y="257352"/>
                    </a:lnTo>
                    <a:lnTo>
                      <a:pt x="41770" y="214363"/>
                    </a:lnTo>
                    <a:lnTo>
                      <a:pt x="64338" y="174028"/>
                    </a:lnTo>
                    <a:lnTo>
                      <a:pt x="91757" y="136817"/>
                    </a:lnTo>
                    <a:lnTo>
                      <a:pt x="123710" y="103187"/>
                    </a:lnTo>
                    <a:lnTo>
                      <a:pt x="159918" y="73596"/>
                    </a:lnTo>
                    <a:lnTo>
                      <a:pt x="192620" y="52616"/>
                    </a:lnTo>
                    <a:lnTo>
                      <a:pt x="227266" y="35255"/>
                    </a:lnTo>
                    <a:lnTo>
                      <a:pt x="263537" y="21628"/>
                    </a:lnTo>
                    <a:lnTo>
                      <a:pt x="301155" y="11887"/>
                    </a:lnTo>
                    <a:lnTo>
                      <a:pt x="341909" y="6273"/>
                    </a:lnTo>
                    <a:lnTo>
                      <a:pt x="382892" y="5168"/>
                    </a:lnTo>
                    <a:lnTo>
                      <a:pt x="423773" y="8547"/>
                    </a:lnTo>
                    <a:lnTo>
                      <a:pt x="464146" y="16408"/>
                    </a:lnTo>
                    <a:lnTo>
                      <a:pt x="505066" y="29184"/>
                    </a:lnTo>
                    <a:lnTo>
                      <a:pt x="544042" y="46672"/>
                    </a:lnTo>
                    <a:lnTo>
                      <a:pt x="580669" y="68656"/>
                    </a:lnTo>
                    <a:lnTo>
                      <a:pt x="614553" y="94945"/>
                    </a:lnTo>
                    <a:lnTo>
                      <a:pt x="645960" y="125526"/>
                    </a:lnTo>
                    <a:lnTo>
                      <a:pt x="673417" y="159512"/>
                    </a:lnTo>
                    <a:lnTo>
                      <a:pt x="696658" y="196519"/>
                    </a:lnTo>
                    <a:lnTo>
                      <a:pt x="715403" y="236156"/>
                    </a:lnTo>
                    <a:lnTo>
                      <a:pt x="728560" y="275932"/>
                    </a:lnTo>
                    <a:lnTo>
                      <a:pt x="737209" y="316814"/>
                    </a:lnTo>
                    <a:lnTo>
                      <a:pt x="741070" y="356412"/>
                    </a:lnTo>
                    <a:lnTo>
                      <a:pt x="741184" y="363982"/>
                    </a:lnTo>
                    <a:lnTo>
                      <a:pt x="740676" y="400278"/>
                    </a:lnTo>
                    <a:lnTo>
                      <a:pt x="735863" y="439610"/>
                    </a:lnTo>
                    <a:lnTo>
                      <a:pt x="726808" y="478066"/>
                    </a:lnTo>
                    <a:lnTo>
                      <a:pt x="713587" y="515302"/>
                    </a:lnTo>
                    <a:lnTo>
                      <a:pt x="696315" y="550964"/>
                    </a:lnTo>
                    <a:lnTo>
                      <a:pt x="654405" y="611593"/>
                    </a:lnTo>
                    <a:lnTo>
                      <a:pt x="601281" y="662686"/>
                    </a:lnTo>
                    <a:lnTo>
                      <a:pt x="545020" y="699528"/>
                    </a:lnTo>
                    <a:lnTo>
                      <a:pt x="483057" y="725678"/>
                    </a:lnTo>
                    <a:lnTo>
                      <a:pt x="424002" y="738327"/>
                    </a:lnTo>
                    <a:lnTo>
                      <a:pt x="363728" y="742048"/>
                    </a:lnTo>
                    <a:lnTo>
                      <a:pt x="315455" y="737704"/>
                    </a:lnTo>
                    <a:lnTo>
                      <a:pt x="268376" y="727151"/>
                    </a:lnTo>
                    <a:lnTo>
                      <a:pt x="223062" y="710565"/>
                    </a:lnTo>
                    <a:lnTo>
                      <a:pt x="184429" y="690359"/>
                    </a:lnTo>
                    <a:lnTo>
                      <a:pt x="180124" y="688111"/>
                    </a:lnTo>
                    <a:lnTo>
                      <a:pt x="178714" y="688111"/>
                    </a:lnTo>
                    <a:lnTo>
                      <a:pt x="40728" y="767905"/>
                    </a:lnTo>
                    <a:lnTo>
                      <a:pt x="179438" y="690740"/>
                    </a:lnTo>
                    <a:lnTo>
                      <a:pt x="221564" y="713244"/>
                    </a:lnTo>
                    <a:lnTo>
                      <a:pt x="266839" y="730250"/>
                    </a:lnTo>
                    <a:lnTo>
                      <a:pt x="313956" y="741184"/>
                    </a:lnTo>
                    <a:lnTo>
                      <a:pt x="362305" y="745858"/>
                    </a:lnTo>
                    <a:lnTo>
                      <a:pt x="392899" y="745324"/>
                    </a:lnTo>
                    <a:lnTo>
                      <a:pt x="423303" y="742442"/>
                    </a:lnTo>
                    <a:lnTo>
                      <a:pt x="425564" y="742048"/>
                    </a:lnTo>
                    <a:lnTo>
                      <a:pt x="453402" y="737247"/>
                    </a:lnTo>
                    <a:lnTo>
                      <a:pt x="527939" y="712635"/>
                    </a:lnTo>
                    <a:lnTo>
                      <a:pt x="569925" y="690105"/>
                    </a:lnTo>
                    <a:lnTo>
                      <a:pt x="608596" y="662571"/>
                    </a:lnTo>
                    <a:lnTo>
                      <a:pt x="643483" y="630389"/>
                    </a:lnTo>
                    <a:lnTo>
                      <a:pt x="674154" y="593915"/>
                    </a:lnTo>
                    <a:lnTo>
                      <a:pt x="700138" y="553516"/>
                    </a:lnTo>
                    <a:lnTo>
                      <a:pt x="717791" y="517359"/>
                    </a:lnTo>
                    <a:lnTo>
                      <a:pt x="731342" y="479615"/>
                    </a:lnTo>
                    <a:lnTo>
                      <a:pt x="740689" y="440601"/>
                    </a:lnTo>
                    <a:lnTo>
                      <a:pt x="745756" y="400685"/>
                    </a:lnTo>
                    <a:lnTo>
                      <a:pt x="746455" y="358152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3" name="object 37">
                <a:extLst>
                  <a:ext uri="{FF2B5EF4-FFF2-40B4-BE49-F238E27FC236}">
                    <a16:creationId xmlns:a16="http://schemas.microsoft.com/office/drawing/2014/main" id="{9941565B-0984-CA80-C122-D92B14FD5C6A}"/>
                  </a:ext>
                </a:extLst>
              </p:cNvPr>
              <p:cNvSpPr/>
              <p:nvPr/>
            </p:nvSpPr>
            <p:spPr>
              <a:xfrm>
                <a:off x="14327300" y="3602673"/>
                <a:ext cx="40767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407669" h="297179">
                    <a:moveTo>
                      <a:pt x="357884" y="0"/>
                    </a:moveTo>
                    <a:lnTo>
                      <a:pt x="156068" y="194193"/>
                    </a:lnTo>
                    <a:lnTo>
                      <a:pt x="53391" y="102813"/>
                    </a:lnTo>
                    <a:lnTo>
                      <a:pt x="0" y="156058"/>
                    </a:lnTo>
                    <a:lnTo>
                      <a:pt x="148571" y="296870"/>
                    </a:lnTo>
                    <a:lnTo>
                      <a:pt x="407317" y="53244"/>
                    </a:lnTo>
                    <a:lnTo>
                      <a:pt x="357884" y="0"/>
                    </a:lnTo>
                    <a:close/>
                  </a:path>
                </a:pathLst>
              </a:custGeom>
              <a:solidFill>
                <a:srgbClr val="E62725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4" name="object 38">
                <a:extLst>
                  <a:ext uri="{FF2B5EF4-FFF2-40B4-BE49-F238E27FC236}">
                    <a16:creationId xmlns:a16="http://schemas.microsoft.com/office/drawing/2014/main" id="{1DFB1574-6059-6724-82D0-F2EF687F602A}"/>
                  </a:ext>
                </a:extLst>
              </p:cNvPr>
              <p:cNvSpPr/>
              <p:nvPr/>
            </p:nvSpPr>
            <p:spPr>
              <a:xfrm>
                <a:off x="13463245" y="7242076"/>
                <a:ext cx="132080" cy="2122805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122804">
                    <a:moveTo>
                      <a:pt x="132048" y="0"/>
                    </a:moveTo>
                    <a:lnTo>
                      <a:pt x="0" y="0"/>
                    </a:lnTo>
                    <a:lnTo>
                      <a:pt x="35171" y="2122584"/>
                    </a:lnTo>
                    <a:lnTo>
                      <a:pt x="96887" y="2122584"/>
                    </a:lnTo>
                    <a:lnTo>
                      <a:pt x="132048" y="0"/>
                    </a:lnTo>
                    <a:close/>
                  </a:path>
                </a:pathLst>
              </a:custGeom>
              <a:solidFill>
                <a:srgbClr val="E1E1E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6" name="object 39">
                <a:extLst>
                  <a:ext uri="{FF2B5EF4-FFF2-40B4-BE49-F238E27FC236}">
                    <a16:creationId xmlns:a16="http://schemas.microsoft.com/office/drawing/2014/main" id="{34653DC5-1BB3-B2C0-7F13-1F5218CDCB44}"/>
                  </a:ext>
                </a:extLst>
              </p:cNvPr>
              <p:cNvSpPr/>
              <p:nvPr/>
            </p:nvSpPr>
            <p:spPr>
              <a:xfrm>
                <a:off x="13459424" y="7236579"/>
                <a:ext cx="139700" cy="212852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2128520">
                    <a:moveTo>
                      <a:pt x="139545" y="0"/>
                    </a:moveTo>
                    <a:lnTo>
                      <a:pt x="0" y="0"/>
                    </a:lnTo>
                    <a:lnTo>
                      <a:pt x="87" y="9025"/>
                    </a:lnTo>
                    <a:lnTo>
                      <a:pt x="6063" y="366250"/>
                    </a:lnTo>
                    <a:lnTo>
                      <a:pt x="14130" y="839823"/>
                    </a:lnTo>
                    <a:lnTo>
                      <a:pt x="21501" y="1262080"/>
                    </a:lnTo>
                    <a:lnTo>
                      <a:pt x="27093" y="1573282"/>
                    </a:lnTo>
                    <a:lnTo>
                      <a:pt x="31131" y="1790572"/>
                    </a:lnTo>
                    <a:lnTo>
                      <a:pt x="33895" y="1933459"/>
                    </a:lnTo>
                    <a:lnTo>
                      <a:pt x="35668" y="2020977"/>
                    </a:lnTo>
                    <a:lnTo>
                      <a:pt x="37203" y="2092219"/>
                    </a:lnTo>
                    <a:lnTo>
                      <a:pt x="37998" y="2126375"/>
                    </a:lnTo>
                    <a:lnTo>
                      <a:pt x="37998" y="2127202"/>
                    </a:lnTo>
                    <a:lnTo>
                      <a:pt x="38846" y="2127202"/>
                    </a:lnTo>
                    <a:lnTo>
                      <a:pt x="39548" y="2128081"/>
                    </a:lnTo>
                    <a:lnTo>
                      <a:pt x="39096" y="2083852"/>
                    </a:lnTo>
                    <a:lnTo>
                      <a:pt x="37602" y="1961552"/>
                    </a:lnTo>
                    <a:lnTo>
                      <a:pt x="35832" y="1830683"/>
                    </a:lnTo>
                    <a:lnTo>
                      <a:pt x="32834" y="1621664"/>
                    </a:lnTo>
                    <a:lnTo>
                      <a:pt x="28297" y="1319126"/>
                    </a:lnTo>
                    <a:lnTo>
                      <a:pt x="22855" y="967927"/>
                    </a:lnTo>
                    <a:lnTo>
                      <a:pt x="15532" y="507647"/>
                    </a:lnTo>
                    <a:lnTo>
                      <a:pt x="7410" y="9025"/>
                    </a:lnTo>
                    <a:lnTo>
                      <a:pt x="3675" y="9025"/>
                    </a:lnTo>
                    <a:lnTo>
                      <a:pt x="7350" y="5350"/>
                    </a:lnTo>
                    <a:lnTo>
                      <a:pt x="139517" y="5350"/>
                    </a:lnTo>
                    <a:lnTo>
                      <a:pt x="139545" y="0"/>
                    </a:lnTo>
                    <a:close/>
                  </a:path>
                  <a:path w="139700" h="2128520">
                    <a:moveTo>
                      <a:pt x="139517" y="5350"/>
                    </a:moveTo>
                    <a:lnTo>
                      <a:pt x="132058" y="5350"/>
                    </a:lnTo>
                    <a:lnTo>
                      <a:pt x="135734" y="9025"/>
                    </a:lnTo>
                    <a:lnTo>
                      <a:pt x="132001" y="9025"/>
                    </a:lnTo>
                    <a:lnTo>
                      <a:pt x="108598" y="1509608"/>
                    </a:lnTo>
                    <a:lnTo>
                      <a:pt x="101711" y="1999481"/>
                    </a:lnTo>
                    <a:lnTo>
                      <a:pt x="101215" y="2032698"/>
                    </a:lnTo>
                    <a:lnTo>
                      <a:pt x="100850" y="2061198"/>
                    </a:lnTo>
                    <a:lnTo>
                      <a:pt x="100714" y="2083852"/>
                    </a:lnTo>
                    <a:lnTo>
                      <a:pt x="100708" y="2128081"/>
                    </a:lnTo>
                    <a:lnTo>
                      <a:pt x="101839" y="2115474"/>
                    </a:lnTo>
                    <a:lnTo>
                      <a:pt x="101839" y="2083852"/>
                    </a:lnTo>
                    <a:lnTo>
                      <a:pt x="102398" y="2060339"/>
                    </a:lnTo>
                    <a:lnTo>
                      <a:pt x="104520" y="1961552"/>
                    </a:lnTo>
                    <a:lnTo>
                      <a:pt x="113011" y="1508488"/>
                    </a:lnTo>
                    <a:lnTo>
                      <a:pt x="139453" y="9025"/>
                    </a:lnTo>
                    <a:lnTo>
                      <a:pt x="135734" y="9025"/>
                    </a:lnTo>
                    <a:lnTo>
                      <a:pt x="132058" y="5350"/>
                    </a:lnTo>
                    <a:lnTo>
                      <a:pt x="139517" y="5350"/>
                    </a:lnTo>
                    <a:close/>
                  </a:path>
                  <a:path w="139700" h="2128520">
                    <a:moveTo>
                      <a:pt x="7350" y="5350"/>
                    </a:moveTo>
                    <a:lnTo>
                      <a:pt x="3675" y="9025"/>
                    </a:lnTo>
                    <a:lnTo>
                      <a:pt x="7410" y="9025"/>
                    </a:lnTo>
                    <a:lnTo>
                      <a:pt x="7350" y="5350"/>
                    </a:lnTo>
                    <a:close/>
                  </a:path>
                  <a:path w="139700" h="2128520">
                    <a:moveTo>
                      <a:pt x="132058" y="5350"/>
                    </a:moveTo>
                    <a:lnTo>
                      <a:pt x="7350" y="5350"/>
                    </a:lnTo>
                    <a:lnTo>
                      <a:pt x="7410" y="9025"/>
                    </a:lnTo>
                    <a:lnTo>
                      <a:pt x="132001" y="9025"/>
                    </a:lnTo>
                    <a:lnTo>
                      <a:pt x="132058" y="535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7" name="object 40">
                <a:extLst>
                  <a:ext uri="{FF2B5EF4-FFF2-40B4-BE49-F238E27FC236}">
                    <a16:creationId xmlns:a16="http://schemas.microsoft.com/office/drawing/2014/main" id="{5EFA1F4A-935E-1EAF-0238-F7ABF921166F}"/>
                  </a:ext>
                </a:extLst>
              </p:cNvPr>
              <p:cNvSpPr/>
              <p:nvPr/>
            </p:nvSpPr>
            <p:spPr>
              <a:xfrm>
                <a:off x="17510374" y="7248013"/>
                <a:ext cx="132080" cy="2117090"/>
              </a:xfrm>
              <a:custGeom>
                <a:avLst/>
                <a:gdLst/>
                <a:ahLst/>
                <a:cxnLst/>
                <a:rect l="l" t="t" r="r" b="b"/>
                <a:pathLst>
                  <a:path w="132080" h="2117090">
                    <a:moveTo>
                      <a:pt x="132048" y="0"/>
                    </a:moveTo>
                    <a:lnTo>
                      <a:pt x="0" y="0"/>
                    </a:lnTo>
                    <a:lnTo>
                      <a:pt x="19653" y="2116647"/>
                    </a:lnTo>
                    <a:lnTo>
                      <a:pt x="81494" y="2116647"/>
                    </a:lnTo>
                    <a:lnTo>
                      <a:pt x="132048" y="0"/>
                    </a:lnTo>
                    <a:close/>
                  </a:path>
                </a:pathLst>
              </a:custGeom>
              <a:solidFill>
                <a:srgbClr val="E1E1E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8" name="object 41">
                <a:extLst>
                  <a:ext uri="{FF2B5EF4-FFF2-40B4-BE49-F238E27FC236}">
                    <a16:creationId xmlns:a16="http://schemas.microsoft.com/office/drawing/2014/main" id="{2D8460DF-D797-F721-54BC-DF600BC258E3}"/>
                  </a:ext>
                </a:extLst>
              </p:cNvPr>
              <p:cNvSpPr/>
              <p:nvPr/>
            </p:nvSpPr>
            <p:spPr>
              <a:xfrm>
                <a:off x="17506992" y="7242516"/>
                <a:ext cx="139700" cy="212217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2122170">
                    <a:moveTo>
                      <a:pt x="139622" y="5350"/>
                    </a:moveTo>
                    <a:lnTo>
                      <a:pt x="131346" y="5350"/>
                    </a:lnTo>
                    <a:lnTo>
                      <a:pt x="135022" y="9015"/>
                    </a:lnTo>
                    <a:lnTo>
                      <a:pt x="131262" y="9015"/>
                    </a:lnTo>
                    <a:lnTo>
                      <a:pt x="97020" y="1505378"/>
                    </a:lnTo>
                    <a:lnTo>
                      <a:pt x="86489" y="1993862"/>
                    </a:lnTo>
                    <a:lnTo>
                      <a:pt x="85708" y="2026985"/>
                    </a:lnTo>
                    <a:lnTo>
                      <a:pt x="85113" y="2055419"/>
                    </a:lnTo>
                    <a:lnTo>
                      <a:pt x="84885" y="2078208"/>
                    </a:lnTo>
                    <a:lnTo>
                      <a:pt x="84876" y="2122144"/>
                    </a:lnTo>
                    <a:lnTo>
                      <a:pt x="85850" y="2109684"/>
                    </a:lnTo>
                    <a:lnTo>
                      <a:pt x="86473" y="2096483"/>
                    </a:lnTo>
                    <a:lnTo>
                      <a:pt x="86757" y="2088045"/>
                    </a:lnTo>
                    <a:lnTo>
                      <a:pt x="86876" y="2078208"/>
                    </a:lnTo>
                    <a:lnTo>
                      <a:pt x="90374" y="1956181"/>
                    </a:lnTo>
                    <a:lnTo>
                      <a:pt x="102275" y="1504257"/>
                    </a:lnTo>
                    <a:lnTo>
                      <a:pt x="103183" y="1466644"/>
                    </a:lnTo>
                    <a:lnTo>
                      <a:pt x="107232" y="1302294"/>
                    </a:lnTo>
                    <a:lnTo>
                      <a:pt x="127097" y="515876"/>
                    </a:lnTo>
                    <a:lnTo>
                      <a:pt x="134030" y="236230"/>
                    </a:lnTo>
                    <a:lnTo>
                      <a:pt x="139534" y="9015"/>
                    </a:lnTo>
                    <a:lnTo>
                      <a:pt x="135022" y="9015"/>
                    </a:lnTo>
                    <a:lnTo>
                      <a:pt x="131346" y="5350"/>
                    </a:lnTo>
                    <a:lnTo>
                      <a:pt x="139622" y="5350"/>
                    </a:lnTo>
                    <a:close/>
                  </a:path>
                  <a:path w="139700" h="2122170">
                    <a:moveTo>
                      <a:pt x="139660" y="0"/>
                    </a:moveTo>
                    <a:lnTo>
                      <a:pt x="0" y="0"/>
                    </a:lnTo>
                    <a:lnTo>
                      <a:pt x="49" y="9015"/>
                    </a:lnTo>
                    <a:lnTo>
                      <a:pt x="4082" y="435257"/>
                    </a:lnTo>
                    <a:lnTo>
                      <a:pt x="8035" y="837332"/>
                    </a:lnTo>
                    <a:lnTo>
                      <a:pt x="11767" y="1201829"/>
                    </a:lnTo>
                    <a:lnTo>
                      <a:pt x="15182" y="1520559"/>
                    </a:lnTo>
                    <a:lnTo>
                      <a:pt x="17720" y="1745302"/>
                    </a:lnTo>
                    <a:lnTo>
                      <a:pt x="19508" y="1894937"/>
                    </a:lnTo>
                    <a:lnTo>
                      <a:pt x="21052" y="2015134"/>
                    </a:lnTo>
                    <a:lnTo>
                      <a:pt x="22088" y="2088045"/>
                    </a:lnTo>
                    <a:lnTo>
                      <a:pt x="22596" y="2120291"/>
                    </a:lnTo>
                    <a:lnTo>
                      <a:pt x="22596" y="2121118"/>
                    </a:lnTo>
                    <a:lnTo>
                      <a:pt x="23444" y="2121998"/>
                    </a:lnTo>
                    <a:lnTo>
                      <a:pt x="23335" y="2084506"/>
                    </a:lnTo>
                    <a:lnTo>
                      <a:pt x="22695" y="1956181"/>
                    </a:lnTo>
                    <a:lnTo>
                      <a:pt x="21870" y="1825347"/>
                    </a:lnTo>
                    <a:lnTo>
                      <a:pt x="20389" y="1616908"/>
                    </a:lnTo>
                    <a:lnTo>
                      <a:pt x="17944" y="1302294"/>
                    </a:lnTo>
                    <a:lnTo>
                      <a:pt x="15163" y="965060"/>
                    </a:lnTo>
                    <a:lnTo>
                      <a:pt x="11181" y="506143"/>
                    </a:lnTo>
                    <a:lnTo>
                      <a:pt x="6671" y="9015"/>
                    </a:lnTo>
                    <a:lnTo>
                      <a:pt x="2963" y="9015"/>
                    </a:lnTo>
                    <a:lnTo>
                      <a:pt x="6638" y="5350"/>
                    </a:lnTo>
                    <a:lnTo>
                      <a:pt x="139622" y="5350"/>
                    </a:lnTo>
                    <a:lnTo>
                      <a:pt x="139660" y="0"/>
                    </a:lnTo>
                    <a:close/>
                  </a:path>
                  <a:path w="139700" h="2122170">
                    <a:moveTo>
                      <a:pt x="6638" y="5350"/>
                    </a:moveTo>
                    <a:lnTo>
                      <a:pt x="2963" y="9015"/>
                    </a:lnTo>
                    <a:lnTo>
                      <a:pt x="6671" y="9015"/>
                    </a:lnTo>
                    <a:lnTo>
                      <a:pt x="6638" y="5350"/>
                    </a:lnTo>
                    <a:close/>
                  </a:path>
                  <a:path w="139700" h="2122170">
                    <a:moveTo>
                      <a:pt x="131346" y="5350"/>
                    </a:moveTo>
                    <a:lnTo>
                      <a:pt x="6638" y="5350"/>
                    </a:lnTo>
                    <a:lnTo>
                      <a:pt x="6671" y="9015"/>
                    </a:lnTo>
                    <a:lnTo>
                      <a:pt x="131262" y="9015"/>
                    </a:lnTo>
                    <a:lnTo>
                      <a:pt x="131346" y="535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4" name="object 42">
                <a:extLst>
                  <a:ext uri="{FF2B5EF4-FFF2-40B4-BE49-F238E27FC236}">
                    <a16:creationId xmlns:a16="http://schemas.microsoft.com/office/drawing/2014/main" id="{C3466B20-494C-A4CE-107B-0C80C5E96064}"/>
                  </a:ext>
                </a:extLst>
              </p:cNvPr>
              <p:cNvSpPr/>
              <p:nvPr/>
            </p:nvSpPr>
            <p:spPr>
              <a:xfrm>
                <a:off x="13166090" y="7080360"/>
                <a:ext cx="4930775" cy="175260"/>
              </a:xfrm>
              <a:custGeom>
                <a:avLst/>
                <a:gdLst/>
                <a:ahLst/>
                <a:cxnLst/>
                <a:rect l="l" t="t" r="r" b="b"/>
                <a:pathLst>
                  <a:path w="4930775" h="175259">
                    <a:moveTo>
                      <a:pt x="4930540" y="0"/>
                    </a:moveTo>
                    <a:lnTo>
                      <a:pt x="0" y="0"/>
                    </a:lnTo>
                    <a:lnTo>
                      <a:pt x="0" y="175136"/>
                    </a:lnTo>
                    <a:lnTo>
                      <a:pt x="4930540" y="175136"/>
                    </a:lnTo>
                    <a:lnTo>
                      <a:pt x="4930540" y="0"/>
                    </a:lnTo>
                    <a:close/>
                  </a:path>
                </a:pathLst>
              </a:custGeom>
              <a:solidFill>
                <a:srgbClr val="E1E1E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5" name="object 43">
                <a:extLst>
                  <a:ext uri="{FF2B5EF4-FFF2-40B4-BE49-F238E27FC236}">
                    <a16:creationId xmlns:a16="http://schemas.microsoft.com/office/drawing/2014/main" id="{3D32DFAB-86F9-700A-4042-23ED32CFB3B7}"/>
                  </a:ext>
                </a:extLst>
              </p:cNvPr>
              <p:cNvSpPr/>
              <p:nvPr/>
            </p:nvSpPr>
            <p:spPr>
              <a:xfrm>
                <a:off x="13165799" y="7076560"/>
                <a:ext cx="49352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4935219" h="182879">
                    <a:moveTo>
                      <a:pt x="4935055" y="0"/>
                    </a:moveTo>
                    <a:lnTo>
                      <a:pt x="2743149" y="0"/>
                    </a:lnTo>
                    <a:lnTo>
                      <a:pt x="2743149" y="3810"/>
                    </a:lnTo>
                    <a:lnTo>
                      <a:pt x="16967" y="3810"/>
                    </a:lnTo>
                    <a:lnTo>
                      <a:pt x="16967" y="5080"/>
                    </a:lnTo>
                    <a:lnTo>
                      <a:pt x="2853626" y="5080"/>
                    </a:lnTo>
                    <a:lnTo>
                      <a:pt x="2853626" y="7620"/>
                    </a:lnTo>
                    <a:lnTo>
                      <a:pt x="4927714" y="7620"/>
                    </a:lnTo>
                    <a:lnTo>
                      <a:pt x="4927714" y="175247"/>
                    </a:lnTo>
                    <a:lnTo>
                      <a:pt x="990" y="177800"/>
                    </a:lnTo>
                    <a:lnTo>
                      <a:pt x="711" y="177800"/>
                    </a:lnTo>
                    <a:lnTo>
                      <a:pt x="711" y="102870"/>
                    </a:lnTo>
                    <a:lnTo>
                      <a:pt x="279" y="102870"/>
                    </a:lnTo>
                    <a:lnTo>
                      <a:pt x="279" y="49530"/>
                    </a:lnTo>
                    <a:lnTo>
                      <a:pt x="63" y="49530"/>
                    </a:lnTo>
                    <a:lnTo>
                      <a:pt x="63" y="3810"/>
                    </a:lnTo>
                    <a:lnTo>
                      <a:pt x="0" y="49530"/>
                    </a:lnTo>
                    <a:lnTo>
                      <a:pt x="0" y="102870"/>
                    </a:lnTo>
                    <a:lnTo>
                      <a:pt x="0" y="177800"/>
                    </a:lnTo>
                    <a:lnTo>
                      <a:pt x="0" y="179070"/>
                    </a:lnTo>
                    <a:lnTo>
                      <a:pt x="0" y="180340"/>
                    </a:lnTo>
                    <a:lnTo>
                      <a:pt x="3206267" y="180340"/>
                    </a:lnTo>
                    <a:lnTo>
                      <a:pt x="3206267" y="182880"/>
                    </a:lnTo>
                    <a:lnTo>
                      <a:pt x="4935055" y="182880"/>
                    </a:lnTo>
                    <a:lnTo>
                      <a:pt x="4935055" y="180340"/>
                    </a:lnTo>
                    <a:lnTo>
                      <a:pt x="4935055" y="179070"/>
                    </a:lnTo>
                    <a:lnTo>
                      <a:pt x="635" y="179070"/>
                    </a:lnTo>
                    <a:lnTo>
                      <a:pt x="635" y="178435"/>
                    </a:lnTo>
                    <a:lnTo>
                      <a:pt x="1003" y="178803"/>
                    </a:lnTo>
                    <a:lnTo>
                      <a:pt x="4927714" y="178803"/>
                    </a:lnTo>
                    <a:lnTo>
                      <a:pt x="4927714" y="178943"/>
                    </a:lnTo>
                    <a:lnTo>
                      <a:pt x="4935055" y="178943"/>
                    </a:lnTo>
                    <a:lnTo>
                      <a:pt x="4935055" y="175260"/>
                    </a:lnTo>
                    <a:lnTo>
                      <a:pt x="4935055" y="7620"/>
                    </a:lnTo>
                    <a:lnTo>
                      <a:pt x="4935055" y="3810"/>
                    </a:lnTo>
                    <a:lnTo>
                      <a:pt x="4935055" y="0"/>
                    </a:lnTo>
                    <a:close/>
                  </a:path>
                </a:pathLst>
              </a:custGeom>
              <a:solidFill>
                <a:srgbClr val="263338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6" name="object 44">
                <a:extLst>
                  <a:ext uri="{FF2B5EF4-FFF2-40B4-BE49-F238E27FC236}">
                    <a16:creationId xmlns:a16="http://schemas.microsoft.com/office/drawing/2014/main" id="{1B603E2E-5507-9AEA-C589-1C61AA8DE30B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173996" y="7077115"/>
                <a:ext cx="4832382" cy="178655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608798"/>
            <a:ext cx="12192000" cy="2457450"/>
            <a:chOff x="0" y="4608798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4608798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8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2"/>
            <a:ext cx="9183332" cy="678014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  <a:cs typeface="Gotham Pro Black" panose="02000903040000020004" pitchFamily="50" charset="0"/>
              </a:rPr>
              <a:t> </a:t>
            </a:r>
            <a:r>
              <a:rPr lang="ru-RU" sz="3200" b="1" spc="12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spc="-6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вторские методические разработки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10584757" y="551616"/>
            <a:ext cx="1282122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2" name="object 60">
            <a:extLst>
              <a:ext uri="{FF2B5EF4-FFF2-40B4-BE49-F238E27FC236}">
                <a16:creationId xmlns:a16="http://schemas.microsoft.com/office/drawing/2014/main" id="{C3B1D10F-1D66-BA29-3CA6-9C6BE367D75D}"/>
              </a:ext>
            </a:extLst>
          </p:cNvPr>
          <p:cNvSpPr txBox="1"/>
          <p:nvPr/>
        </p:nvSpPr>
        <p:spPr>
          <a:xfrm>
            <a:off x="842086" y="1901839"/>
            <a:ext cx="7274498" cy="810282"/>
          </a:xfrm>
          <a:prstGeom prst="rect">
            <a:avLst/>
          </a:prstGeom>
        </p:spPr>
        <p:txBody>
          <a:bodyPr vert="horz" wrap="square" lIns="0" tIns="65846" rIns="0" bIns="0" rtlCol="0">
            <a:spAutoFit/>
          </a:bodyPr>
          <a:lstStyle/>
          <a:p>
            <a:pPr fontAlgn="base"/>
            <a:r>
              <a:rPr lang="ru-RU" sz="2000" b="1" spc="9" dirty="0" smtClean="0">
                <a:solidFill>
                  <a:srgbClr val="C00000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2000" b="1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7701">
              <a:spcBef>
                <a:spcPts val="1000"/>
              </a:spcBef>
              <a:spcAft>
                <a:spcPts val="1000"/>
              </a:spcAft>
            </a:pPr>
            <a:endParaRPr lang="ru-RU" sz="2000" spc="9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836049"/>
              </p:ext>
            </p:extLst>
          </p:nvPr>
        </p:nvGraphicFramePr>
        <p:xfrm>
          <a:off x="123290" y="1557867"/>
          <a:ext cx="8630292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7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977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материала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апробации: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030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воспитательных событий в рамках «Казачьего круга»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сценарных разработок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364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конспектов занятий «В казачьем курене. На казачьем подворье»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20"/>
                        </a:rPr>
                        <a:t>https://disk.yandex.ru/d/stxhshLQs_zVNg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671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Дидактическое пособие - виртуальный альбом «Русская изба»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Сувенирный экземпляр </a:t>
                      </a: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426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Методическое пособие «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Как формировать и оценивать чувство патриотизма у дошкольников»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Диплом 2  степени регионального  конкурса</a:t>
                      </a:r>
                    </a:p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580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Цикл бесед «Православная этика»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апробации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56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 – программа «Школа юных казачат»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https://disk.yandex.ru/i/KZylgyPKjYUPRQ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9" name="Объект 3"/>
          <p:cNvPicPr>
            <a:picLocks noGrp="1" noChangeAspect="1"/>
          </p:cNvPicPr>
          <p:nvPr>
            <p:ph idx="1"/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58" y="4008495"/>
            <a:ext cx="2455838" cy="2473747"/>
          </a:xfrm>
        </p:spPr>
      </p:pic>
      <p:pic>
        <p:nvPicPr>
          <p:cNvPr id="64" name="Объект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35" y="1580294"/>
            <a:ext cx="2470881" cy="23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0296D6-C96A-4D16-C30D-246A159BA433}"/>
              </a:ext>
            </a:extLst>
          </p:cNvPr>
          <p:cNvGrpSpPr/>
          <p:nvPr/>
        </p:nvGrpSpPr>
        <p:grpSpPr>
          <a:xfrm>
            <a:off x="0" y="4608798"/>
            <a:ext cx="12192000" cy="2457450"/>
            <a:chOff x="0" y="4608798"/>
            <a:chExt cx="12192000" cy="2457450"/>
          </a:xfrm>
        </p:grpSpPr>
        <p:pic>
          <p:nvPicPr>
            <p:cNvPr id="21" name="Рисунок 3">
              <a:extLst>
                <a:ext uri="{FF2B5EF4-FFF2-40B4-BE49-F238E27FC236}">
                  <a16:creationId xmlns:a16="http://schemas.microsoft.com/office/drawing/2014/main" id="{DC8A0080-AD33-26EA-0ED8-73009398E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08798"/>
              <a:ext cx="12192000" cy="2457450"/>
            </a:xfrm>
            <a:prstGeom prst="rect">
              <a:avLst/>
            </a:prstGeom>
          </p:spPr>
        </p:pic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CAFABC1D-4E25-03B5-DC5C-000F95923CD2}"/>
                </a:ext>
              </a:extLst>
            </p:cNvPr>
            <p:cNvSpPr txBox="1"/>
            <p:nvPr/>
          </p:nvSpPr>
          <p:spPr>
            <a:xfrm>
              <a:off x="841375" y="6175374"/>
              <a:ext cx="45910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">
                <a:lnSpc>
                  <a:spcPts val="2360"/>
                </a:lnSpc>
                <a:defRPr/>
              </a:pPr>
              <a:endParaRPr sz="2000" dirty="0">
                <a:latin typeface="Gotham Pro Black"/>
                <a:cs typeface="Gotham Pro Black"/>
              </a:endParaRPr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144581" y="10295057"/>
            <a:ext cx="4654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4250" b="1" i="0" kern="1200">
                <a:solidFill>
                  <a:srgbClr val="010202"/>
                </a:solidFill>
                <a:latin typeface="Gotham Pro Black"/>
                <a:ea typeface="+mn-ea"/>
                <a:cs typeface="Gotham Pro Blac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">
              <a:lnSpc>
                <a:spcPts val="5090"/>
              </a:lnSpc>
              <a:spcBef>
                <a:spcPts val="150"/>
              </a:spcBef>
            </a:pPr>
            <a:fld id="{81D60167-4931-47E6-BA6A-407CBD079E47}" type="slidenum">
              <a:rPr lang="en-US" spc="20" smtClean="0"/>
              <a:pPr marL="48895">
                <a:lnSpc>
                  <a:spcPts val="5090"/>
                </a:lnSpc>
                <a:spcBef>
                  <a:spcPts val="150"/>
                </a:spcBef>
              </a:pPr>
              <a:t>9</a:t>
            </a:fld>
            <a:endParaRPr spc="12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4604D49E-2604-B2ED-F18D-25D191C9AC93}"/>
              </a:ext>
            </a:extLst>
          </p:cNvPr>
          <p:cNvSpPr txBox="1">
            <a:spLocks/>
          </p:cNvSpPr>
          <p:nvPr/>
        </p:nvSpPr>
        <p:spPr>
          <a:xfrm>
            <a:off x="841376" y="544611"/>
            <a:ext cx="9743381" cy="845953"/>
          </a:xfrm>
          <a:prstGeom prst="rect">
            <a:avLst/>
          </a:prstGeom>
        </p:spPr>
        <p:txBody>
          <a:bodyPr vert="horz" wrap="square" lIns="0" tIns="77783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  <a:cs typeface="Gotham Pro Black" panose="02000903040000020004" pitchFamily="50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  <a:p>
            <a:pPr marL="7702" marR="3081" algn="ctr">
              <a:lnSpc>
                <a:spcPts val="4000"/>
              </a:lnSpc>
              <a:spcBef>
                <a:spcPts val="0"/>
              </a:spcBef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Gotham Pro Black" panose="02000903040000020004" pitchFamily="50" charset="0"/>
              </a:rPr>
              <a:t>  </a:t>
            </a:r>
            <a:endParaRPr lang="ru-RU" sz="2800" dirty="0">
              <a:solidFill>
                <a:srgbClr val="C00000"/>
              </a:solidFill>
              <a:latin typeface="Arial Black" pitchFamily="34" charset="0"/>
              <a:cs typeface="Gotham Pro Black" panose="02000903040000020004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9187F-D314-EF87-8DDF-2E9563DE2497}"/>
              </a:ext>
            </a:extLst>
          </p:cNvPr>
          <p:cNvSpPr txBox="1"/>
          <p:nvPr/>
        </p:nvSpPr>
        <p:spPr>
          <a:xfrm>
            <a:off x="10584757" y="551616"/>
            <a:ext cx="1282122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26" dirty="0" smtClean="0">
                <a:latin typeface="Gotham Pro Medium" panose="02000603030000020004" pitchFamily="2" charset="0"/>
                <a:cs typeface="Gotham Pro Medium" panose="02000603030000020004" pitchFamily="2" charset="0"/>
              </a:rPr>
              <a:t> </a:t>
            </a:r>
            <a:endParaRPr lang="ru-RU" sz="2426" dirty="0">
              <a:latin typeface="Gotham Pro Medium" panose="02000603030000020004" pitchFamily="2" charset="0"/>
              <a:cs typeface="Gotham Pro Medium" panose="02000603030000020004" pitchFamily="2" charset="0"/>
            </a:endParaRPr>
          </a:p>
        </p:txBody>
      </p:sp>
      <p:sp>
        <p:nvSpPr>
          <p:cNvPr id="2" name="object 60">
            <a:extLst>
              <a:ext uri="{FF2B5EF4-FFF2-40B4-BE49-F238E27FC236}">
                <a16:creationId xmlns:a16="http://schemas.microsoft.com/office/drawing/2014/main" id="{C3B1D10F-1D66-BA29-3CA6-9C6BE367D75D}"/>
              </a:ext>
            </a:extLst>
          </p:cNvPr>
          <p:cNvSpPr txBox="1"/>
          <p:nvPr/>
        </p:nvSpPr>
        <p:spPr>
          <a:xfrm>
            <a:off x="842086" y="1901839"/>
            <a:ext cx="7274498" cy="810282"/>
          </a:xfrm>
          <a:prstGeom prst="rect">
            <a:avLst/>
          </a:prstGeom>
        </p:spPr>
        <p:txBody>
          <a:bodyPr vert="horz" wrap="square" lIns="0" tIns="65846" rIns="0" bIns="0" rtlCol="0">
            <a:spAutoFit/>
          </a:bodyPr>
          <a:lstStyle/>
          <a:p>
            <a:pPr fontAlgn="base"/>
            <a:r>
              <a:rPr lang="ru-RU" sz="2000" b="1" spc="9" dirty="0" smtClean="0">
                <a:solidFill>
                  <a:srgbClr val="C00000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marL="7701">
              <a:spcBef>
                <a:spcPts val="1000"/>
              </a:spcBef>
              <a:spcAft>
                <a:spcPts val="1000"/>
              </a:spcAft>
            </a:pPr>
            <a:endParaRPr lang="ru-RU" sz="2000" spc="9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297297"/>
              </p:ext>
            </p:extLst>
          </p:nvPr>
        </p:nvGraphicFramePr>
        <p:xfrm>
          <a:off x="0" y="1335590"/>
          <a:ext cx="12056533" cy="552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7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этапа</a:t>
                      </a:r>
                      <a:endParaRPr lang="ru-RU" sz="1800" i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800" i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800" i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этап – организационно-подготовительный</a:t>
                      </a:r>
                      <a:endParaRPr lang="ru-RU" sz="160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Анализ воспитательного потенциала учреждения;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корректировка цели, задач и содержания работы;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разработка системы мероприятий, подбор наиболее эффективных форм организации мероприятий;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определение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круга социальных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партнеров и формирование совместных планов работы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; разработка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нормативно-правовой базы взаимодействия;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разработка программно - методического обеспечения и сопровождения мероприятий проекта.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Февраль-май 2021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этап - внедренческий</a:t>
                      </a:r>
                      <a:endParaRPr lang="ru-RU" sz="160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апробация различных форм организации мероприятий по основным направлениям воспитательной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деятельности;  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отбор наиболее эффективных технологий воспитательной деятельности.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Сентябрь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май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этап – аналитический</a:t>
                      </a:r>
                      <a:endParaRPr lang="ru-RU" sz="160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обработка, анализ и обобщение результатов работы;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подготовка и издание методической продукции.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Май – август 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52575" algn="l"/>
                          <a:tab pos="2458720" algn="ctr"/>
                        </a:tabLst>
                      </a:pPr>
                      <a:r>
                        <a:rPr lang="ru-RU" sz="1600" b="1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Этап обобщения и трансляции </a:t>
                      </a:r>
                      <a:endParaRPr lang="ru-RU" sz="160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52575" algn="l"/>
                          <a:tab pos="2458720" algn="ctr"/>
                        </a:tabLs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участие в методических конкурсах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; проведение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муниципальных семинаров-практикумов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; выступления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региональных семинарах;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52575" algn="l"/>
                          <a:tab pos="2458720" algn="ctr"/>
                        </a:tabLs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выпуск методической продукции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; публикации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методических журналах, выступления в СМИ</a:t>
                      </a:r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; размещение </a:t>
                      </a: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материалов в сети Интернет.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 течение всего срока реализации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0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1329</Words>
  <Application>Microsoft Office PowerPoint</Application>
  <PresentationFormat>Широкоэкранный</PresentationFormat>
  <Paragraphs>217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Gotham Pro</vt:lpstr>
      <vt:lpstr>Gotham Pro Black</vt:lpstr>
      <vt:lpstr>Gotham Pro Medium</vt:lpstr>
      <vt:lpstr>Symbol</vt:lpstr>
      <vt:lpstr>Times New Roman</vt:lpstr>
      <vt:lpstr>Тема Office</vt:lpstr>
      <vt:lpstr>Презентация PowerPoint</vt:lpstr>
      <vt:lpstr>НАЗВАНИЕ ВОСПИТАТЕЛЬНОЙ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реализации проекта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Склюев</dc:creator>
  <cp:lastModifiedBy>User</cp:lastModifiedBy>
  <cp:revision>296</cp:revision>
  <cp:lastPrinted>2022-08-24T08:31:59Z</cp:lastPrinted>
  <dcterms:created xsi:type="dcterms:W3CDTF">2022-04-24T08:04:08Z</dcterms:created>
  <dcterms:modified xsi:type="dcterms:W3CDTF">2023-01-18T11:50:48Z</dcterms:modified>
</cp:coreProperties>
</file>